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067050"/>
            <a:ext cx="110109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692696"/>
            <a:ext cx="8372475" cy="5786958"/>
            <a:chOff x="1055440" y="836712"/>
            <a:chExt cx="8372475" cy="5786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836712"/>
              <a:ext cx="538162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509120"/>
              <a:ext cx="8372475" cy="2114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1268760"/>
            <a:ext cx="62646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1986390"/>
            <a:ext cx="62646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2785043"/>
            <a:ext cx="62646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3606846"/>
            <a:ext cx="62646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4417074"/>
            <a:ext cx="907300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5169429"/>
            <a:ext cx="907300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5794462"/>
            <a:ext cx="907300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1340768"/>
            <a:ext cx="10629900" cy="5181118"/>
            <a:chOff x="781050" y="1340768"/>
            <a:chExt cx="10629900" cy="51811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340768"/>
              <a:ext cx="10629900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8575" y="3664386"/>
              <a:ext cx="4514850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767" y="560014"/>
            <a:ext cx="8429625" cy="14192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27621" y="2204864"/>
            <a:ext cx="7195938" cy="4374110"/>
            <a:chOff x="983432" y="2251073"/>
            <a:chExt cx="7195938" cy="4374110"/>
          </a:xfrm>
        </p:grpSpPr>
        <p:grpSp>
          <p:nvGrpSpPr>
            <p:cNvPr id="5" name="组合 4"/>
            <p:cNvGrpSpPr/>
            <p:nvPr/>
          </p:nvGrpSpPr>
          <p:grpSpPr>
            <a:xfrm>
              <a:off x="1127448" y="2251073"/>
              <a:ext cx="7051922" cy="561975"/>
              <a:chOff x="1055440" y="3148012"/>
              <a:chExt cx="7051922" cy="5619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55440" y="3200400"/>
                <a:ext cx="5343525" cy="4572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411912" y="3148012"/>
                <a:ext cx="1695450" cy="5619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3068960"/>
              <a:ext cx="4695825" cy="2085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5301208"/>
              <a:ext cx="6858000" cy="13239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170882" y="2134260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70882" y="2944487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70882" y="3731566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70882" y="4507070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70882" y="5328872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70882" y="6000204"/>
            <a:ext cx="902957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3439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276872"/>
            <a:ext cx="10513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006077"/>
            <a:ext cx="10513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723707"/>
            <a:ext cx="10513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661257"/>
            <a:ext cx="10513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330845"/>
            <a:ext cx="10513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60848"/>
            <a:ext cx="1065847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83432" y="332656"/>
            <a:ext cx="7860530" cy="3863775"/>
            <a:chOff x="983432" y="764704"/>
            <a:chExt cx="7860530" cy="3863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8037" y="764704"/>
              <a:ext cx="5495925" cy="33147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983432" y="4079404"/>
              <a:ext cx="6792187" cy="549075"/>
              <a:chOff x="983432" y="4079404"/>
              <a:chExt cx="6792187" cy="5490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4079404"/>
                <a:ext cx="4219575" cy="5143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3394" y="4123654"/>
                <a:ext cx="2562225" cy="504825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/>
          <p:cNvGrpSpPr/>
          <p:nvPr/>
        </p:nvGrpSpPr>
        <p:grpSpPr>
          <a:xfrm>
            <a:off x="1117355" y="4365104"/>
            <a:ext cx="6231406" cy="2177158"/>
            <a:chOff x="1117355" y="4365104"/>
            <a:chExt cx="6231406" cy="2177158"/>
          </a:xfrm>
        </p:grpSpPr>
        <p:grpSp>
          <p:nvGrpSpPr>
            <p:cNvPr id="10" name="组合 9"/>
            <p:cNvGrpSpPr/>
            <p:nvPr/>
          </p:nvGrpSpPr>
          <p:grpSpPr>
            <a:xfrm>
              <a:off x="1127448" y="4365104"/>
              <a:ext cx="6221313" cy="614933"/>
              <a:chOff x="1127448" y="4365104"/>
              <a:chExt cx="6221313" cy="614933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7448" y="4437112"/>
                <a:ext cx="2447925" cy="5429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19736" y="4365104"/>
                <a:ext cx="3629025" cy="5429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7355" y="5189712"/>
              <a:ext cx="4914900" cy="13525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983432" y="3609224"/>
            <a:ext cx="97930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3432" y="4426933"/>
            <a:ext cx="97930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83432" y="5179288"/>
            <a:ext cx="97930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83432" y="5943217"/>
            <a:ext cx="97930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16832"/>
            <a:ext cx="54768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055556"/>
            <a:ext cx="698477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900508"/>
            <a:ext cx="698477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216521"/>
            <a:ext cx="106775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651076"/>
            <a:ext cx="3629025" cy="3162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621113"/>
            <a:ext cx="53721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35726" y="517339"/>
            <a:ext cx="9152762" cy="6008005"/>
            <a:chOff x="1199456" y="476672"/>
            <a:chExt cx="9152762" cy="6008005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476672"/>
              <a:ext cx="7539700" cy="535450"/>
              <a:chOff x="1055440" y="1329193"/>
              <a:chExt cx="7539700" cy="5354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340768"/>
                <a:ext cx="6334125" cy="5238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66415" y="1329193"/>
                <a:ext cx="1228725" cy="51435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307579" y="1280335"/>
              <a:ext cx="8424714" cy="523875"/>
              <a:chOff x="1199456" y="2123330"/>
              <a:chExt cx="8424714" cy="52387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2132856"/>
                <a:ext cx="2562225" cy="5048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9645" y="2123330"/>
                <a:ext cx="5724525" cy="5238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7743" y="2065077"/>
              <a:ext cx="9134475" cy="44196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354013" y="1268760"/>
            <a:ext cx="97105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54013" y="1951666"/>
            <a:ext cx="97105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54013" y="2646147"/>
            <a:ext cx="97105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54013" y="3717032"/>
            <a:ext cx="9998571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54013" y="5806035"/>
            <a:ext cx="97105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39452"/>
            <a:ext cx="7124700" cy="605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268760"/>
            <a:ext cx="86409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1986390"/>
            <a:ext cx="27363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1986390"/>
            <a:ext cx="46764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2831420"/>
            <a:ext cx="61206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641648"/>
            <a:ext cx="61206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4370853"/>
            <a:ext cx="61206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5134782"/>
            <a:ext cx="61206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5863987"/>
            <a:ext cx="61206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196752"/>
            <a:ext cx="107061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3417425"/>
            <a:ext cx="5867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22288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96872" y="3861048"/>
            <a:ext cx="7719775" cy="2200140"/>
            <a:chOff x="996872" y="3861048"/>
            <a:chExt cx="7719775" cy="2200140"/>
          </a:xfrm>
        </p:grpSpPr>
        <p:grpSp>
          <p:nvGrpSpPr>
            <p:cNvPr id="5" name="组合 4"/>
            <p:cNvGrpSpPr/>
            <p:nvPr/>
          </p:nvGrpSpPr>
          <p:grpSpPr>
            <a:xfrm>
              <a:off x="1019985" y="3861048"/>
              <a:ext cx="7696662" cy="561975"/>
              <a:chOff x="1019985" y="3861048"/>
              <a:chExt cx="7696662" cy="5619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9985" y="3861048"/>
                <a:ext cx="3933825" cy="561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73322" y="3870573"/>
                <a:ext cx="3743325" cy="552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6872" y="4680063"/>
              <a:ext cx="2790825" cy="13811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96872" y="3789040"/>
            <a:ext cx="100146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6872" y="4610843"/>
            <a:ext cx="100146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6872" y="5502094"/>
            <a:ext cx="100146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