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667000"/>
            <a:ext cx="72009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6831" y="3621236"/>
            <a:ext cx="2457681" cy="16079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43075"/>
            <a:ext cx="108394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43075"/>
            <a:ext cx="107823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5251" y="1754650"/>
            <a:ext cx="27770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3983" y="3932708"/>
            <a:ext cx="6634145" cy="2447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862137"/>
            <a:ext cx="102012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910286"/>
            <a:ext cx="3528392" cy="1518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5362" y="3573016"/>
            <a:ext cx="394851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5362" y="4336945"/>
            <a:ext cx="1035722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880735"/>
            <a:ext cx="31683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1087" y="5150646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033587"/>
            <a:ext cx="103441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425537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7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4808727"/>
            <a:ext cx="2448272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7918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694262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6237" y="1178867"/>
            <a:ext cx="11439525" cy="5346477"/>
            <a:chOff x="376237" y="1104900"/>
            <a:chExt cx="11439525" cy="53464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1104900"/>
              <a:ext cx="11439525" cy="46482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199456" y="5832252"/>
              <a:ext cx="9958898" cy="619125"/>
              <a:chOff x="1199456" y="5832252"/>
              <a:chExt cx="9958898" cy="6191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99456" y="5877272"/>
                <a:ext cx="1819275" cy="5334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03712" y="5843934"/>
                <a:ext cx="1790700" cy="6000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776870" y="5882033"/>
                <a:ext cx="1885950" cy="5238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129404" y="5832252"/>
                <a:ext cx="3028950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10560496" y="494116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2025-12-17T04:13:00Z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