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2125" y="2492896"/>
            <a:ext cx="8667750" cy="1968227"/>
            <a:chOff x="1762125" y="2492896"/>
            <a:chExt cx="8667750" cy="19682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0450" y="2492896"/>
              <a:ext cx="4991100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2125" y="3861048"/>
              <a:ext cx="8667750" cy="6000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699135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132856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000957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857484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737160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5616836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463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623467"/>
            <a:ext cx="3924300" cy="457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57225" y="2564904"/>
            <a:ext cx="507873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7225" y="3490879"/>
            <a:ext cx="507873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7225" y="4365104"/>
            <a:ext cx="6518895" cy="14231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6858000" cy="668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46214" y="1124744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46214" y="2120166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46214" y="3092439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46214" y="4099437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46214" y="4994133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46214" y="6001131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81200"/>
            <a:ext cx="114395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56060"/>
            <a:ext cx="112966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791" y="3848348"/>
            <a:ext cx="3312393" cy="296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60301" y="980728"/>
            <a:ext cx="8004051" cy="5327799"/>
            <a:chOff x="1093787" y="1108968"/>
            <a:chExt cx="8004051" cy="5327799"/>
          </a:xfrm>
        </p:grpSpPr>
        <p:grpSp>
          <p:nvGrpSpPr>
            <p:cNvPr id="9" name="组合 8"/>
            <p:cNvGrpSpPr/>
            <p:nvPr/>
          </p:nvGrpSpPr>
          <p:grpSpPr>
            <a:xfrm>
              <a:off x="1093787" y="1108968"/>
              <a:ext cx="8004051" cy="2262510"/>
              <a:chOff x="1093787" y="1108968"/>
              <a:chExt cx="8004051" cy="226251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093787" y="1108968"/>
                <a:ext cx="8004051" cy="609600"/>
                <a:chOff x="1093787" y="1397000"/>
                <a:chExt cx="8004051" cy="60960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93787" y="1397000"/>
                  <a:ext cx="6753225" cy="60960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859588" y="1406525"/>
                  <a:ext cx="1238250" cy="561975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9456" y="1916832"/>
                <a:ext cx="4476750" cy="542925"/>
              </a:xfrm>
              <a:prstGeom prst="rect">
                <a:avLst/>
              </a:prstGeom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1199456" y="2780928"/>
                <a:ext cx="7505700" cy="590550"/>
                <a:chOff x="1199456" y="3068960"/>
                <a:chExt cx="7505700" cy="590550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199456" y="3068960"/>
                  <a:ext cx="6734175" cy="552450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933631" y="3068960"/>
                  <a:ext cx="771525" cy="59055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7448" y="3484017"/>
              <a:ext cx="6934200" cy="29527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46758" y="1840123"/>
            <a:ext cx="88656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46758" y="2661925"/>
            <a:ext cx="88656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46758" y="3341983"/>
            <a:ext cx="8865665" cy="12391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46758" y="4826391"/>
            <a:ext cx="88656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46758" y="5636619"/>
            <a:ext cx="88656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6792"/>
            <a:ext cx="108394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29000"/>
            <a:ext cx="5112568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5447869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556792"/>
            <a:ext cx="58102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293096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5300094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56792"/>
            <a:ext cx="68580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74206" y="2492896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74206" y="3615640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74206" y="4541615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74206" y="5479164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9987" y="4077072"/>
            <a:ext cx="47720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4925" y="1360190"/>
            <a:ext cx="9582150" cy="1609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4925" y="3232398"/>
            <a:ext cx="39052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1887" y="3861048"/>
            <a:ext cx="4848225" cy="24098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304925" y="3232398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99456" y="940296"/>
            <a:ext cx="9113788" cy="5513040"/>
            <a:chOff x="1055440" y="1484784"/>
            <a:chExt cx="9113788" cy="5513040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484784"/>
              <a:ext cx="9113788" cy="542925"/>
              <a:chOff x="1055440" y="1484784"/>
              <a:chExt cx="9113788" cy="5429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84784"/>
                <a:ext cx="5829300" cy="5143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54528" y="1484784"/>
                <a:ext cx="3314700" cy="5429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204864"/>
              <a:ext cx="4562475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9046" y="2953519"/>
              <a:ext cx="77914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73188" y="3749799"/>
              <a:ext cx="5010150" cy="32480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199456" y="1648572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6" y="2354628"/>
            <a:ext cx="82089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3164856"/>
            <a:ext cx="82089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99456" y="3975084"/>
            <a:ext cx="8208912" cy="26222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916832"/>
            <a:ext cx="674370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833893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794592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662693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356992"/>
            <a:ext cx="43924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309815"/>
            <a:ext cx="43924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120042"/>
            <a:ext cx="43924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6069166"/>
            <a:ext cx="43924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9086850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09804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335778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169156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6074253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663" y="908720"/>
            <a:ext cx="10510961" cy="574845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553973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410499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232301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6111977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233612"/>
            <a:ext cx="674370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75732" y="3131445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5732" y="3964822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779" y="3933056"/>
            <a:ext cx="3728442" cy="283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75732" y="1268760"/>
            <a:ext cx="7448550" cy="4949130"/>
            <a:chOff x="1343472" y="1628800"/>
            <a:chExt cx="7448550" cy="49491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628800"/>
              <a:ext cx="4495800" cy="4229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949280"/>
              <a:ext cx="7448550" cy="628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31504" y="2132856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3012532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4031104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31504" y="4864481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31504" y="5697858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620688"/>
            <a:ext cx="8496300" cy="5867400"/>
            <a:chOff x="1343472" y="513928"/>
            <a:chExt cx="8496300" cy="5867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513928"/>
              <a:ext cx="8496300" cy="58674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847528" y="6093296"/>
              <a:ext cx="216024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/>
          <p:cNvSpPr/>
          <p:nvPr/>
        </p:nvSpPr>
        <p:spPr>
          <a:xfrm>
            <a:off x="1415480" y="3256834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113360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5085634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5895862"/>
            <a:ext cx="7372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340768"/>
            <a:ext cx="11287125" cy="5247853"/>
            <a:chOff x="452437" y="1340768"/>
            <a:chExt cx="11287125" cy="52478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340768"/>
              <a:ext cx="1128712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1962" y="4293096"/>
              <a:ext cx="3648075" cy="2295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42392" y="790926"/>
            <a:ext cx="8526016" cy="5806426"/>
            <a:chOff x="1199456" y="692696"/>
            <a:chExt cx="8526016" cy="5806426"/>
          </a:xfrm>
        </p:grpSpPr>
        <p:grpSp>
          <p:nvGrpSpPr>
            <p:cNvPr id="6" name="组合 5"/>
            <p:cNvGrpSpPr/>
            <p:nvPr/>
          </p:nvGrpSpPr>
          <p:grpSpPr>
            <a:xfrm>
              <a:off x="1199456" y="692696"/>
              <a:ext cx="8353425" cy="2311524"/>
              <a:chOff x="1055440" y="1479823"/>
              <a:chExt cx="8353425" cy="231152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055440" y="1479823"/>
                <a:ext cx="8353425" cy="581025"/>
                <a:chOff x="1055440" y="1412776"/>
                <a:chExt cx="8353425" cy="58102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55440" y="1412776"/>
                  <a:ext cx="6638925" cy="58102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694365" y="1422301"/>
                  <a:ext cx="1714500" cy="571500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5827" y="2276872"/>
                <a:ext cx="4781550" cy="15144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472" y="3203472"/>
              <a:ext cx="8382000" cy="32956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242392" y="1543157"/>
            <a:ext cx="75456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42392" y="2469132"/>
            <a:ext cx="75456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42392" y="3337233"/>
            <a:ext cx="9606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42392" y="4309507"/>
            <a:ext cx="9606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42392" y="5166033"/>
            <a:ext cx="9606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242392" y="6034134"/>
            <a:ext cx="9606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2025-12-17T03:11:16Z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