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  <p:sldId id="35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2776537"/>
            <a:ext cx="386715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340768"/>
            <a:ext cx="11325225" cy="5400600"/>
            <a:chOff x="433387" y="1340768"/>
            <a:chExt cx="11325225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340768"/>
              <a:ext cx="11325225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0" y="3969593"/>
              <a:ext cx="4381500" cy="2771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45844" y="321708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275" y="3832070"/>
            <a:ext cx="3359447" cy="290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2128837"/>
            <a:ext cx="107061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0433" y="1556792"/>
            <a:ext cx="6905625" cy="4524375"/>
            <a:chOff x="1320433" y="1403417"/>
            <a:chExt cx="6905625" cy="4524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0433" y="1403417"/>
              <a:ext cx="6905625" cy="2990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0433" y="4394267"/>
              <a:ext cx="6810375" cy="1533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43472" y="3356992"/>
            <a:ext cx="8280920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9108" y="4566116"/>
            <a:ext cx="90453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9108" y="5584689"/>
            <a:ext cx="90453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501352"/>
            <a:ext cx="7610475" cy="609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6979" y="1556792"/>
            <a:ext cx="80654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6979" y="2471192"/>
            <a:ext cx="80654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6979" y="3539336"/>
            <a:ext cx="8065405" cy="1113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6979" y="5085184"/>
            <a:ext cx="80654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6979" y="5955172"/>
            <a:ext cx="80654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40768"/>
            <a:ext cx="11363182" cy="4826843"/>
            <a:chOff x="419100" y="1340768"/>
            <a:chExt cx="11363182" cy="48268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40768"/>
              <a:ext cx="11353800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8082" y="4653136"/>
              <a:ext cx="10744200" cy="1514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5572504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1268760"/>
            <a:ext cx="36385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97152"/>
            <a:ext cx="92583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0" y="4176861"/>
            <a:ext cx="4152900" cy="227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63552" y="427405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717032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495550"/>
            <a:ext cx="11344275" cy="1866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3645024"/>
            <a:ext cx="2520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7787"/>
            <a:ext cx="1156335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884720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62162"/>
            <a:ext cx="1132522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4028273"/>
            <a:ext cx="27363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150" y="3888358"/>
            <a:ext cx="44577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162175"/>
            <a:ext cx="104203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5211"/>
          <a:stretch/>
        </p:blipFill>
        <p:spPr>
          <a:xfrm>
            <a:off x="1919536" y="1700808"/>
            <a:ext cx="5766619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573016"/>
            <a:ext cx="6192688" cy="19377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44510" y="2636912"/>
            <a:ext cx="602369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09687" y="1124744"/>
            <a:ext cx="9572625" cy="5295478"/>
            <a:chOff x="1055440" y="1124744"/>
            <a:chExt cx="9572625" cy="52954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124744"/>
              <a:ext cx="9572625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077072"/>
              <a:ext cx="9305925" cy="2343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09687" y="1969797"/>
            <a:ext cx="24820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91744" y="1969797"/>
            <a:ext cx="26642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56040" y="1969797"/>
            <a:ext cx="45365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2963" y="2833893"/>
            <a:ext cx="8713477" cy="10531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09687" y="4053240"/>
            <a:ext cx="41382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591944" y="4053240"/>
            <a:ext cx="41382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09687" y="4851893"/>
            <a:ext cx="673052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092075" y="4886617"/>
            <a:ext cx="27902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09687" y="5812592"/>
            <a:ext cx="673052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8943975" cy="4619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2963" y="2420888"/>
            <a:ext cx="964958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2963" y="3284984"/>
            <a:ext cx="964958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2963" y="4210958"/>
            <a:ext cx="964958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2963" y="5158997"/>
            <a:ext cx="9649581" cy="12943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14475"/>
            <a:ext cx="9658350" cy="3829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1592" y="1514475"/>
            <a:ext cx="4126594" cy="2736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2329837"/>
            <a:ext cx="59766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3302111"/>
            <a:ext cx="59766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4293096"/>
            <a:ext cx="5112568" cy="8969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27539" y="4483175"/>
            <a:ext cx="20887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26357" y="4483175"/>
            <a:ext cx="20887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72816"/>
            <a:ext cx="6038850" cy="3562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254630" y="1772816"/>
            <a:ext cx="28494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2617869"/>
            <a:ext cx="66967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3694315"/>
            <a:ext cx="66967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4539267"/>
            <a:ext cx="66967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88840"/>
            <a:ext cx="106108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5" y="1556792"/>
            <a:ext cx="409575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62" y="4005064"/>
            <a:ext cx="103536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10610850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5780" y="2811188"/>
            <a:ext cx="34800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5780" y="3702439"/>
            <a:ext cx="34800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5780" y="4593691"/>
            <a:ext cx="6144356" cy="11266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772816"/>
            <a:ext cx="105632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4387" y="2817643"/>
            <a:ext cx="98901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674169"/>
            <a:ext cx="10873208" cy="21181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28375"/>
            <a:ext cx="10203879" cy="32155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643" y="4052116"/>
            <a:ext cx="3582714" cy="2473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84232" y="3308134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1962" y="1340768"/>
            <a:ext cx="11268075" cy="5484067"/>
            <a:chOff x="461962" y="1340768"/>
            <a:chExt cx="11268075" cy="5484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40768"/>
              <a:ext cx="1126807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221088"/>
              <a:ext cx="5314950" cy="1600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6040" y="3833985"/>
              <a:ext cx="5010150" cy="2990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9456" y="1988840"/>
            <a:ext cx="8429625" cy="3423270"/>
            <a:chOff x="1199456" y="1412776"/>
            <a:chExt cx="8429625" cy="3423270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1412776"/>
              <a:ext cx="8429625" cy="619125"/>
              <a:chOff x="1199456" y="1412776"/>
              <a:chExt cx="8429625" cy="6191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1412776"/>
                <a:ext cx="5286375" cy="619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85831" y="1509380"/>
                <a:ext cx="3143250" cy="5048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2492896"/>
              <a:ext cx="6915150" cy="23431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199456" y="2996952"/>
            <a:ext cx="8352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3899777"/>
            <a:ext cx="8352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4814177"/>
            <a:ext cx="24482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647728" y="4814177"/>
            <a:ext cx="48245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78864" y="635985"/>
            <a:ext cx="9067800" cy="6154241"/>
            <a:chOff x="1271464" y="836712"/>
            <a:chExt cx="9067800" cy="61542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836712"/>
              <a:ext cx="9067800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581128"/>
              <a:ext cx="7581900" cy="2409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74234" y="3429000"/>
            <a:ext cx="907243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4234" y="4437112"/>
            <a:ext cx="499377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40016" y="4437112"/>
            <a:ext cx="49217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74234" y="5354173"/>
            <a:ext cx="64339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74234" y="6152826"/>
            <a:ext cx="64339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1962" y="1433314"/>
            <a:ext cx="11379970" cy="4803998"/>
            <a:chOff x="461962" y="1340768"/>
            <a:chExt cx="11379970" cy="48039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1962" y="1340768"/>
              <a:ext cx="11268075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573016"/>
              <a:ext cx="10858500" cy="2571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557019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412776"/>
            <a:ext cx="10877550" cy="4238143"/>
            <a:chOff x="911424" y="1268760"/>
            <a:chExt cx="10877550" cy="42381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14800" y="1268760"/>
              <a:ext cx="3962400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868603"/>
              <a:ext cx="10877550" cy="1638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2025-12-17T03:07:29Z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