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2409825"/>
            <a:ext cx="508635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1062990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18582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58575" cy="5445224"/>
            <a:chOff x="263352" y="1268760"/>
            <a:chExt cx="114585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585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2225" y="3861048"/>
              <a:ext cx="3563975" cy="2852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59496" y="980728"/>
            <a:ext cx="6704012" cy="5516661"/>
            <a:chOff x="983432" y="1412776"/>
            <a:chExt cx="6704012" cy="5516661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412776"/>
              <a:ext cx="6704012" cy="619125"/>
              <a:chOff x="983432" y="1412776"/>
              <a:chExt cx="6704012" cy="61912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12776"/>
                <a:ext cx="4514850" cy="6191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91944" y="1460400"/>
                <a:ext cx="2095500" cy="5238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163" y="2281237"/>
              <a:ext cx="4248150" cy="2295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448" y="4576762"/>
              <a:ext cx="4819650" cy="23526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557426" y="1849189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557426" y="2728865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57426" y="3469644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57426" y="4221999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557426" y="5078526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557426" y="5900328"/>
            <a:ext cx="705885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6924675" cy="40576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343472" y="2589943"/>
            <a:ext cx="900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3429000"/>
            <a:ext cx="900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4308676"/>
            <a:ext cx="900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43472" y="5049456"/>
            <a:ext cx="90010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714213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88840"/>
            <a:ext cx="92106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52736"/>
            <a:ext cx="10554394" cy="5524682"/>
            <a:chOff x="438150" y="1309687"/>
            <a:chExt cx="11315700" cy="59231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150" y="1309687"/>
              <a:ext cx="11315700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661248"/>
              <a:ext cx="8639175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436510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8760"/>
            <a:ext cx="112776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130377"/>
            <a:ext cx="3543300" cy="2466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984" y="3171645"/>
            <a:ext cx="2592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86281"/>
            <a:ext cx="10429428" cy="4016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786783"/>
            <a:ext cx="2957537" cy="2026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248129" y="3584591"/>
            <a:ext cx="792088" cy="1080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2593"/>
            <a:ext cx="11401425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312192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19338" y="4018144"/>
            <a:ext cx="137626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12424" y="4983420"/>
            <a:ext cx="18842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955693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681" y="3960440"/>
            <a:ext cx="3722635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062162"/>
            <a:ext cx="104298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4065497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83432" y="1844824"/>
            <a:ext cx="9220473" cy="3347442"/>
            <a:chOff x="983432" y="1412776"/>
            <a:chExt cx="9220473" cy="3347442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412776"/>
              <a:ext cx="9220473" cy="590550"/>
              <a:chOff x="983432" y="1412776"/>
              <a:chExt cx="9220473" cy="59055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12776"/>
                <a:ext cx="5972175" cy="5905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46355" y="1450876"/>
                <a:ext cx="3257550" cy="5524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7448" y="2276872"/>
              <a:ext cx="4314825" cy="1514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7200" y="4141093"/>
              <a:ext cx="7419975" cy="61912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127200" y="2689877"/>
            <a:ext cx="6913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200" y="3628288"/>
            <a:ext cx="69130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200" y="4635286"/>
            <a:ext cx="46807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807968" y="4585149"/>
            <a:ext cx="38884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5387" y="1196752"/>
            <a:ext cx="9801225" cy="5109542"/>
            <a:chOff x="1105124" y="1196752"/>
            <a:chExt cx="9801225" cy="51095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1196752"/>
              <a:ext cx="9001125" cy="3343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5124" y="4725144"/>
              <a:ext cx="9801225" cy="15811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17711" y="3842005"/>
            <a:ext cx="54543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3563" y="3846344"/>
            <a:ext cx="316886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/>
          <p:cNvSpPr/>
          <p:nvPr/>
        </p:nvSpPr>
        <p:spPr>
          <a:xfrm>
            <a:off x="1217711" y="4778109"/>
            <a:ext cx="30780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72687" y="4778109"/>
            <a:ext cx="674624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17711" y="5714213"/>
            <a:ext cx="336612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606193" y="5714213"/>
            <a:ext cx="581028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1537" y="350515"/>
            <a:ext cx="10448925" cy="6076950"/>
            <a:chOff x="871537" y="350515"/>
            <a:chExt cx="10448925" cy="6076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1537" y="3789040"/>
              <a:ext cx="10448925" cy="2638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8137" y="350515"/>
              <a:ext cx="3895725" cy="3438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8764" y="201340"/>
            <a:ext cx="9769116" cy="6408712"/>
            <a:chOff x="1486000" y="260648"/>
            <a:chExt cx="10248900" cy="6723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260648"/>
              <a:ext cx="602932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6000" y="3717032"/>
              <a:ext cx="10248900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58764" y="1033693"/>
            <a:ext cx="71414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8764" y="1890220"/>
            <a:ext cx="71414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58764" y="2793045"/>
            <a:ext cx="71414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58764" y="3501008"/>
            <a:ext cx="40451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303912" y="3501008"/>
            <a:ext cx="40451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58764" y="4299661"/>
            <a:ext cx="40451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58764" y="5167762"/>
            <a:ext cx="103818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58764" y="5989565"/>
            <a:ext cx="40451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66526" y="5989565"/>
            <a:ext cx="24136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713773" y="5989565"/>
            <a:ext cx="241365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9316" y="764704"/>
            <a:ext cx="10401300" cy="5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17991" y="2636912"/>
            <a:ext cx="97745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7991" y="3539737"/>
            <a:ext cx="97745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17991" y="4365104"/>
            <a:ext cx="97745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7991" y="5233205"/>
            <a:ext cx="257375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45347" y="5233205"/>
            <a:ext cx="42668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17991" y="6170754"/>
            <a:ext cx="64621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6021288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387" y="1556792"/>
            <a:ext cx="370522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82058"/>
            <a:ext cx="95631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196752"/>
            <a:ext cx="11382375" cy="5472608"/>
            <a:chOff x="404812" y="1340768"/>
            <a:chExt cx="1138237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340768"/>
              <a:ext cx="11382375" cy="4572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9632" y="4987809"/>
              <a:ext cx="2992733" cy="182556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6672064" y="4058029"/>
            <a:ext cx="504056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64377"/>
            <a:ext cx="115212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816080" y="544522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2071687"/>
            <a:ext cx="38862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90700"/>
            <a:ext cx="1129665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275" y="3599309"/>
            <a:ext cx="39814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82200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276872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295444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140396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922125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760851"/>
            <a:ext cx="85689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2025-12-17T02:51:49Z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