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64407"/>
            <a:ext cx="114490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50" y="3564607"/>
            <a:ext cx="86487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708920"/>
            <a:ext cx="11287125" cy="160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80176" y="3543260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89105" y="4869160"/>
            <a:ext cx="8926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1199778"/>
            <a:ext cx="47339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24114"/>
            <a:ext cx="85534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50" y="3573016"/>
            <a:ext cx="3695700" cy="278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03912" y="2401845"/>
            <a:ext cx="8926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16832"/>
            <a:ext cx="112871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884257"/>
            <a:ext cx="168312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7716" y="4763934"/>
            <a:ext cx="14738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419225"/>
            <a:ext cx="11277600" cy="4803998"/>
            <a:chOff x="457200" y="1419225"/>
            <a:chExt cx="11277600" cy="4803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419225"/>
              <a:ext cx="11277600" cy="4019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5661248"/>
              <a:ext cx="7800975" cy="5619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28630" y="386104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078913" cy="3891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917776"/>
            <a:ext cx="4676775" cy="289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07930" y="3085564"/>
            <a:ext cx="184465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1871" y="3861048"/>
            <a:ext cx="8700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0958" y="4762427"/>
            <a:ext cx="3416027" cy="203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1844824"/>
            <a:ext cx="7698797" cy="514350"/>
            <a:chOff x="1127448" y="1412776"/>
            <a:chExt cx="7698797" cy="514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5953125" cy="48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83170" y="1412776"/>
              <a:ext cx="1743075" cy="5143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636912"/>
            <a:ext cx="5343525" cy="30575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487488" y="2558358"/>
            <a:ext cx="74888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3461184"/>
            <a:ext cx="74888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4221088"/>
            <a:ext cx="74888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5147063"/>
            <a:ext cx="748883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268760"/>
            <a:ext cx="898207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04962" y="3782494"/>
            <a:ext cx="751537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04962" y="4592722"/>
            <a:ext cx="751537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04962" y="5426099"/>
            <a:ext cx="751537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55940" y="3395794"/>
            <a:ext cx="16921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75322" y="5189872"/>
            <a:ext cx="251276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089358"/>
            <a:ext cx="43624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4298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12776"/>
            <a:ext cx="591502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204864"/>
            <a:ext cx="77768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3096115"/>
            <a:ext cx="77768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3917918"/>
            <a:ext cx="77768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91544" y="4670272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87688" y="4670272"/>
            <a:ext cx="39604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83921" y="5445224"/>
            <a:ext cx="58226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333625"/>
            <a:ext cx="10306050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2342334"/>
            <a:ext cx="51845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12976"/>
            <a:ext cx="51845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000054"/>
            <a:ext cx="10441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260648"/>
            <a:ext cx="8343900" cy="6439222"/>
            <a:chOff x="1127448" y="260648"/>
            <a:chExt cx="8343900" cy="64392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260648"/>
              <a:ext cx="8343900" cy="3933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5404" y="4509120"/>
              <a:ext cx="6286500" cy="21907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2636912"/>
            <a:ext cx="4486275" cy="27908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271464" y="1124744"/>
            <a:ext cx="39604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249750" y="1124744"/>
            <a:ext cx="487869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1900251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899756" y="1900251"/>
            <a:ext cx="64447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65499" y="2702374"/>
            <a:ext cx="627066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65499" y="3535751"/>
            <a:ext cx="627066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45405" y="4437112"/>
            <a:ext cx="63907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45405" y="5258914"/>
            <a:ext cx="343842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4619707" y="5258914"/>
            <a:ext cx="27004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147302" y="6138590"/>
            <a:ext cx="27004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312025" cy="5405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272464" y="5654702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75" y="1844824"/>
            <a:ext cx="24574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83224"/>
            <a:ext cx="99155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340768"/>
            <a:ext cx="11382375" cy="5138514"/>
            <a:chOff x="404812" y="1340768"/>
            <a:chExt cx="11382375" cy="5138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3152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1525" y="3717032"/>
              <a:ext cx="3028950" cy="2057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774432"/>
              <a:ext cx="9039225" cy="7048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28630" y="386104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8625" y="1340768"/>
            <a:ext cx="11334750" cy="5156026"/>
            <a:chOff x="428625" y="1340768"/>
            <a:chExt cx="11334750" cy="5156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96200" y="4725144"/>
              <a:ext cx="3276600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4941168"/>
              <a:ext cx="3924300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6346" y="5750743"/>
              <a:ext cx="3962400" cy="6096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28630" y="392651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68760"/>
            <a:ext cx="113347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688804"/>
            <a:ext cx="31527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" y="6235402"/>
            <a:ext cx="11306175" cy="361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528048" y="3823765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88113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71194" y="2588113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38090" y="4359041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03629" y="5285015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6036"/>
            <a:ext cx="1138237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858229"/>
            <a:ext cx="98192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196752"/>
            <a:ext cx="51816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49080"/>
            <a:ext cx="760095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862" y="4294659"/>
            <a:ext cx="3724275" cy="213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946562" y="3573016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44824"/>
            <a:ext cx="1156335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4615853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8137" y="2132856"/>
            <a:ext cx="11515725" cy="2883024"/>
            <a:chOff x="338137" y="2132856"/>
            <a:chExt cx="11515725" cy="2883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2132856"/>
              <a:ext cx="1151572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196730"/>
              <a:ext cx="3743325" cy="819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40416" y="3253933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10411" y="4272505"/>
            <a:ext cx="1224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87" y="3356992"/>
            <a:ext cx="3629025" cy="27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253682" y="2490269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2025-12-17T03:59:28Z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