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014662"/>
            <a:ext cx="61531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06896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1078185"/>
            <a:ext cx="108394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5" y="2481845"/>
            <a:ext cx="10316269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5" y="3859232"/>
            <a:ext cx="10316269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4" y="5421814"/>
            <a:ext cx="10316269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5415868"/>
            <a:ext cx="12961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400" y="432767"/>
            <a:ext cx="10637550" cy="60925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56196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00808"/>
            <a:ext cx="11249025" cy="3514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42606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16832"/>
            <a:ext cx="10477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63353"/>
            <a:ext cx="10569252" cy="5733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07968" y="3154812"/>
            <a:ext cx="2016224" cy="1293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83472" y="5168808"/>
            <a:ext cx="2016224" cy="1293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184101"/>
            <a:ext cx="11258550" cy="562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614160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56808"/>
            <a:ext cx="10430401" cy="5844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47528" y="3535504"/>
            <a:ext cx="8640960" cy="995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658248"/>
            <a:ext cx="8640960" cy="714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500127"/>
            <a:ext cx="8640960" cy="12016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6387"/>
            <a:ext cx="113919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4388254"/>
            <a:ext cx="14401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81819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9436" y="2708920"/>
            <a:ext cx="9817083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7" y="3501008"/>
            <a:ext cx="907300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7" y="4878363"/>
            <a:ext cx="8568951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726"/>
          <a:stretch/>
        </p:blipFill>
        <p:spPr>
          <a:xfrm>
            <a:off x="400050" y="1210047"/>
            <a:ext cx="11391900" cy="473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2776"/>
            <a:ext cx="105727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84784"/>
            <a:ext cx="104108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12" y="1261519"/>
            <a:ext cx="105441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68760"/>
            <a:ext cx="105822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148478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154634"/>
            <a:ext cx="2376264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84784"/>
            <a:ext cx="10429875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861048"/>
            <a:ext cx="806489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5373216"/>
            <a:ext cx="396044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727392"/>
            <a:ext cx="9289032" cy="7104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08368" y="2144431"/>
            <a:ext cx="20162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5153" y="4077404"/>
            <a:ext cx="20162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04864"/>
            <a:ext cx="112585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3258312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76994" y="3258312"/>
            <a:ext cx="216747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06034"/>
            <a:ext cx="10432554" cy="4231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3611610"/>
            <a:ext cx="8981256" cy="2841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488488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779145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1867974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5900" y="4149080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91729" y="5075054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86594"/>
            <a:ext cx="11344275" cy="5238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20" y="3140968"/>
            <a:ext cx="7924800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26582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9502"/>
            <a:ext cx="8724900" cy="5657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05491" y="230002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3912" y="3596387"/>
            <a:ext cx="1728192" cy="1223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912" y="5205269"/>
            <a:ext cx="1728192" cy="1223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2025-12-17T06:03:15Z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