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2924944"/>
            <a:ext cx="11665297" cy="725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804987"/>
            <a:ext cx="96869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788626"/>
            <a:ext cx="48245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5153" y="2726175"/>
            <a:ext cx="369265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48590" y="2726175"/>
            <a:ext cx="369265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6575" y="3490104"/>
            <a:ext cx="585753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6575" y="4462378"/>
            <a:ext cx="585753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5" y="3516373"/>
            <a:ext cx="46291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60848"/>
            <a:ext cx="101536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51720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094206"/>
            <a:ext cx="6120680" cy="17029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941168"/>
            <a:ext cx="59766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5774545"/>
            <a:ext cx="59766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785937"/>
            <a:ext cx="101155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505" y="2492896"/>
            <a:ext cx="10666119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1035" y="4293096"/>
            <a:ext cx="859335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55214" y="507132"/>
            <a:ext cx="7699899" cy="5802188"/>
            <a:chOff x="1455214" y="548680"/>
            <a:chExt cx="7699899" cy="58021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548680"/>
              <a:ext cx="766762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5214" y="4941168"/>
              <a:ext cx="5048250" cy="1409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1443212"/>
            <a:ext cx="8568952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2276589"/>
            <a:ext cx="8568952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3144691"/>
            <a:ext cx="8568952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3933056"/>
            <a:ext cx="4752528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023992" y="3933056"/>
            <a:ext cx="3131121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4859031"/>
            <a:ext cx="4752528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5750282"/>
            <a:ext cx="6624736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268760"/>
            <a:ext cx="106013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58510"/>
            <a:ext cx="3483272" cy="2638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19275"/>
            <a:ext cx="58959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3606" y="2708920"/>
            <a:ext cx="889889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33606" y="3530722"/>
            <a:ext cx="6450626" cy="1698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9029700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340768"/>
            <a:ext cx="43924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84513" y="2028718"/>
            <a:ext cx="10172127" cy="29124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1576" y="4975219"/>
            <a:ext cx="577655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52088" y="5013176"/>
            <a:ext cx="320840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7" y="3812056"/>
            <a:ext cx="3476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63150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4158" y="3119452"/>
            <a:ext cx="688011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4158" y="3952829"/>
            <a:ext cx="688011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4158" y="4936677"/>
            <a:ext cx="688011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64158" y="5770054"/>
            <a:ext cx="688011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76962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2858" y="4221088"/>
            <a:ext cx="763747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2858" y="5228085"/>
            <a:ext cx="763747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4862" y="1484784"/>
            <a:ext cx="10868578" cy="4752528"/>
            <a:chOff x="804862" y="1484784"/>
            <a:chExt cx="10868578" cy="47525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4862" y="1484784"/>
              <a:ext cx="105822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52184" y="3501008"/>
              <a:ext cx="3921256" cy="272850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4637112"/>
              <a:ext cx="539115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20772" y="836712"/>
            <a:ext cx="8347636" cy="5815228"/>
            <a:chOff x="1132740" y="908720"/>
            <a:chExt cx="9753147" cy="6794351"/>
          </a:xfrm>
        </p:grpSpPr>
        <p:grpSp>
          <p:nvGrpSpPr>
            <p:cNvPr id="6" name="组合 5"/>
            <p:cNvGrpSpPr/>
            <p:nvPr/>
          </p:nvGrpSpPr>
          <p:grpSpPr>
            <a:xfrm>
              <a:off x="1160862" y="908720"/>
              <a:ext cx="9725025" cy="533400"/>
              <a:chOff x="1160862" y="1556792"/>
              <a:chExt cx="9725025" cy="5334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60862" y="1556792"/>
                <a:ext cx="4933950" cy="5334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94812" y="1556792"/>
                <a:ext cx="4791075" cy="5334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2740" y="1700808"/>
              <a:ext cx="8791575" cy="3324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283721"/>
              <a:ext cx="5667375" cy="24193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477874" y="1507470"/>
            <a:ext cx="76424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77874" y="2352422"/>
            <a:ext cx="76424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77874" y="3046903"/>
            <a:ext cx="76424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77874" y="3822407"/>
            <a:ext cx="76424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477874" y="4540037"/>
            <a:ext cx="76424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477874" y="5269242"/>
            <a:ext cx="22418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750492" y="5269242"/>
            <a:ext cx="2241862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477874" y="6091044"/>
            <a:ext cx="6490334" cy="5533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