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1776412"/>
            <a:ext cx="6800850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4812" y="1565980"/>
            <a:ext cx="11382375" cy="4671332"/>
            <a:chOff x="404812" y="1484784"/>
            <a:chExt cx="11382375" cy="46713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84784"/>
              <a:ext cx="1138237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0950" y="3246909"/>
              <a:ext cx="4610100" cy="2305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1087" y="5584616"/>
              <a:ext cx="10029825" cy="5715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88488" y="2564904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5" y="3284984"/>
            <a:ext cx="44767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71464" y="548680"/>
            <a:ext cx="7272808" cy="5976664"/>
            <a:chOff x="1271464" y="404664"/>
            <a:chExt cx="7272808" cy="5976664"/>
          </a:xfrm>
        </p:grpSpPr>
        <p:grpSp>
          <p:nvGrpSpPr>
            <p:cNvPr id="6" name="组合 5"/>
            <p:cNvGrpSpPr/>
            <p:nvPr/>
          </p:nvGrpSpPr>
          <p:grpSpPr>
            <a:xfrm>
              <a:off x="1271464" y="404664"/>
              <a:ext cx="5951165" cy="3302496"/>
              <a:chOff x="1055440" y="1484784"/>
              <a:chExt cx="5951165" cy="3302496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055440" y="1484784"/>
                <a:ext cx="5951165" cy="628650"/>
                <a:chOff x="1055440" y="1484784"/>
                <a:chExt cx="5951165" cy="62865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55440" y="1484784"/>
                  <a:ext cx="3857625" cy="62865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015880" y="1522884"/>
                  <a:ext cx="1990725" cy="552450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99456" y="2348880"/>
                <a:ext cx="5467350" cy="24384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90997" y="3961978"/>
              <a:ext cx="7153275" cy="24193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271464" y="1393966"/>
            <a:ext cx="7272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71464" y="2366239"/>
            <a:ext cx="7272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71464" y="3269064"/>
            <a:ext cx="7272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71464" y="4090866"/>
            <a:ext cx="7272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71464" y="5013176"/>
            <a:ext cx="7272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271464" y="5904427"/>
            <a:ext cx="727280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597440" cy="538353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2" y="213285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7979" y="5805264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052736"/>
            <a:ext cx="8134350" cy="4305300"/>
            <a:chOff x="1127448" y="1052736"/>
            <a:chExt cx="8134350" cy="4305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3576861"/>
              <a:ext cx="813435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5262" y="1052736"/>
              <a:ext cx="4181475" cy="2524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96144"/>
            <a:ext cx="112966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225" y="3817646"/>
            <a:ext cx="4019550" cy="2952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583832" y="3129393"/>
            <a:ext cx="216024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525901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134475" cy="5391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4971" y="1772816"/>
            <a:ext cx="9433557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4971" y="3131446"/>
            <a:ext cx="871347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4971" y="4080570"/>
            <a:ext cx="871347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4971" y="4948671"/>
            <a:ext cx="871347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4971" y="5816773"/>
            <a:ext cx="518508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71555" y="5805264"/>
            <a:ext cx="417697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82960"/>
            <a:ext cx="11487150" cy="5486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3956265"/>
            <a:ext cx="24482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24192" y="3986020"/>
            <a:ext cx="194421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99701" y="4911412"/>
            <a:ext cx="1404411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07568" y="5847516"/>
            <a:ext cx="1440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71464" y="1334641"/>
            <a:ext cx="10372725" cy="4614639"/>
            <a:chOff x="1271464" y="1196752"/>
            <a:chExt cx="10372725" cy="46146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1196752"/>
              <a:ext cx="9239250" cy="2495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3573016"/>
              <a:ext cx="10372725" cy="2238375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277184" y="2204864"/>
            <a:ext cx="942732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7184" y="3096115"/>
            <a:ext cx="28746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151784" y="3096115"/>
            <a:ext cx="446449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71464" y="3849874"/>
            <a:ext cx="10372725" cy="21190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87177"/>
            <a:ext cx="113061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9625" y="531164"/>
            <a:ext cx="10572750" cy="5706148"/>
            <a:chOff x="809625" y="531164"/>
            <a:chExt cx="10572750" cy="57061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9625" y="3541737"/>
              <a:ext cx="10572750" cy="2695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9987" y="531164"/>
              <a:ext cx="4772025" cy="2809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51384" y="1523712"/>
            <a:ext cx="11041507" cy="4929624"/>
            <a:chOff x="551384" y="1412776"/>
            <a:chExt cx="11055374" cy="4929624"/>
          </a:xfrm>
        </p:grpSpPr>
        <p:grpSp>
          <p:nvGrpSpPr>
            <p:cNvPr id="10" name="组合 9"/>
            <p:cNvGrpSpPr/>
            <p:nvPr/>
          </p:nvGrpSpPr>
          <p:grpSpPr>
            <a:xfrm>
              <a:off x="551384" y="1412776"/>
              <a:ext cx="11055374" cy="1349871"/>
              <a:chOff x="1055440" y="1412776"/>
              <a:chExt cx="11055374" cy="1349871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055440" y="1412776"/>
                <a:ext cx="7522578" cy="556642"/>
                <a:chOff x="1055440" y="1412776"/>
                <a:chExt cx="7522578" cy="556642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55440" y="1412776"/>
                  <a:ext cx="5810250" cy="55245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853993" y="1426493"/>
                  <a:ext cx="1724025" cy="542925"/>
                </a:xfrm>
                <a:prstGeom prst="rect">
                  <a:avLst/>
                </a:prstGeom>
              </p:spPr>
            </p:pic>
          </p:grpSp>
          <p:grpSp>
            <p:nvGrpSpPr>
              <p:cNvPr id="8" name="组合 7"/>
              <p:cNvGrpSpPr/>
              <p:nvPr/>
            </p:nvGrpSpPr>
            <p:grpSpPr>
              <a:xfrm>
                <a:off x="1206685" y="2219722"/>
                <a:ext cx="6972300" cy="542925"/>
                <a:chOff x="1206685" y="2219722"/>
                <a:chExt cx="6972300" cy="542925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206685" y="2276872"/>
                  <a:ext cx="5676900" cy="485775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883585" y="2219722"/>
                  <a:ext cx="1295400" cy="542925"/>
                </a:xfrm>
                <a:prstGeom prst="rect">
                  <a:avLst/>
                </a:prstGeom>
              </p:spPr>
            </p:pic>
          </p:grp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472264" y="2250909"/>
                <a:ext cx="3638550" cy="466725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58709" y="2999125"/>
              <a:ext cx="10153650" cy="3343275"/>
            </a:xfrm>
            <a:prstGeom prst="rect">
              <a:avLst/>
            </a:prstGeom>
          </p:spPr>
        </p:pic>
      </p:grpSp>
      <p:sp useBgFill="1">
        <p:nvSpPr>
          <p:cNvPr id="13" name="矩形 12"/>
          <p:cNvSpPr/>
          <p:nvPr/>
        </p:nvSpPr>
        <p:spPr>
          <a:xfrm>
            <a:off x="690319" y="2357653"/>
            <a:ext cx="11022305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90319" y="3121925"/>
            <a:ext cx="439756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214934" y="3121925"/>
            <a:ext cx="462548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622883" y="4058029"/>
            <a:ext cx="79213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622883" y="4984004"/>
            <a:ext cx="1051367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622883" y="5778998"/>
            <a:ext cx="792138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268760"/>
            <a:ext cx="8820150" cy="5048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6979" y="2185821"/>
            <a:ext cx="813741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6979" y="3111795"/>
            <a:ext cx="813741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6979" y="4037770"/>
            <a:ext cx="813741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5480" y="4797152"/>
            <a:ext cx="5401109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16589" y="4869160"/>
            <a:ext cx="4247963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0" y="5734702"/>
            <a:ext cx="676875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556792"/>
            <a:ext cx="94011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047" y="1556792"/>
            <a:ext cx="4667250" cy="271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14971" y="2492896"/>
            <a:ext cx="38889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4971" y="3444580"/>
            <a:ext cx="38889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14971" y="4271417"/>
            <a:ext cx="9721589" cy="7417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14971" y="5282165"/>
            <a:ext cx="3888941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772816"/>
            <a:ext cx="805815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803508"/>
            <a:ext cx="842493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553973"/>
            <a:ext cx="25202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95800" y="3553973"/>
            <a:ext cx="252028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4653136"/>
            <a:ext cx="388843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24062"/>
            <a:ext cx="109537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24062"/>
            <a:ext cx="11353800" cy="2809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155" y="2132856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042347"/>
            <a:ext cx="151216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56792"/>
            <a:ext cx="113728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6275" y="1845171"/>
            <a:ext cx="10839450" cy="3672061"/>
            <a:chOff x="676275" y="1628800"/>
            <a:chExt cx="10839450" cy="36720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2412" y="2852936"/>
              <a:ext cx="406717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6275" y="1628800"/>
              <a:ext cx="10839450" cy="8382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104112" y="1999592"/>
            <a:ext cx="2232248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242549" cy="32467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149080"/>
            <a:ext cx="3469555" cy="2448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40416" y="1742198"/>
            <a:ext cx="1800200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2613762"/>
            <a:ext cx="7128792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311740"/>
            <a:ext cx="1136332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4302968"/>
            <a:ext cx="3352800" cy="243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75211" y="3505115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414043"/>
            <a:ext cx="335280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1700808"/>
            <a:ext cx="11210925" cy="1743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767770" y="2543807"/>
            <a:ext cx="992526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19100" y="1341487"/>
            <a:ext cx="11353800" cy="5255865"/>
            <a:chOff x="419100" y="1268760"/>
            <a:chExt cx="11353800" cy="52558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268760"/>
              <a:ext cx="11353800" cy="2943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3429000"/>
              <a:ext cx="3800475" cy="3095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5440" y="4539630"/>
              <a:ext cx="4057650" cy="552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42526" y="5419725"/>
              <a:ext cx="990600" cy="685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04088" y="5515195"/>
              <a:ext cx="1181100" cy="6096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438389" y="3625981"/>
            <a:ext cx="792597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2025-12-17T02:37:00Z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