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3024187"/>
            <a:ext cx="11772900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988840"/>
            <a:ext cx="10658475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4688" y="188641"/>
            <a:ext cx="2822624" cy="314859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3937" y="3449910"/>
            <a:ext cx="10144125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324442" y="476672"/>
            <a:ext cx="7219830" cy="6027738"/>
            <a:chOff x="1195867" y="1210096"/>
            <a:chExt cx="7219830" cy="6027738"/>
          </a:xfrm>
        </p:grpSpPr>
        <p:grpSp>
          <p:nvGrpSpPr>
            <p:cNvPr id="4" name="组合 3"/>
            <p:cNvGrpSpPr/>
            <p:nvPr/>
          </p:nvGrpSpPr>
          <p:grpSpPr>
            <a:xfrm>
              <a:off x="1198280" y="1210096"/>
              <a:ext cx="7217417" cy="3743325"/>
              <a:chOff x="1198280" y="1210096"/>
              <a:chExt cx="7217417" cy="3743325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98280" y="1210096"/>
                <a:ext cx="6600825" cy="374332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748947" y="4391446"/>
                <a:ext cx="666750" cy="56197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95867" y="5085184"/>
              <a:ext cx="6448425" cy="215265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296871" y="1196752"/>
            <a:ext cx="8615553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96871" y="2076428"/>
            <a:ext cx="8615553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296871" y="2828782"/>
            <a:ext cx="8615553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296871" y="3569562"/>
            <a:ext cx="8615553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296871" y="4333491"/>
            <a:ext cx="8615553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296871" y="5016397"/>
            <a:ext cx="8615553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296871" y="5838200"/>
            <a:ext cx="8615553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836712"/>
            <a:ext cx="10096500" cy="5698129"/>
            <a:chOff x="1271464" y="692696"/>
            <a:chExt cx="10096500" cy="56981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71464" y="692696"/>
              <a:ext cx="10096500" cy="4267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4952550"/>
              <a:ext cx="6762750" cy="14382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127448" y="2300723"/>
            <a:ext cx="10297144" cy="1560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7448" y="4005065"/>
            <a:ext cx="10297144" cy="1091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29482" y="5134348"/>
            <a:ext cx="8278886" cy="608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29482" y="5949280"/>
            <a:ext cx="8278886" cy="608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833562"/>
            <a:ext cx="10658475" cy="3190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66800" y="578615"/>
            <a:ext cx="10058400" cy="5644633"/>
            <a:chOff x="1066800" y="578615"/>
            <a:chExt cx="10058400" cy="564463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05275" y="578615"/>
              <a:ext cx="3981450" cy="3152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66800" y="3861048"/>
              <a:ext cx="10058400" cy="2362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844824"/>
            <a:ext cx="6019800" cy="3762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2682839"/>
            <a:ext cx="6696744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3400469"/>
            <a:ext cx="6696744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6" y="4210697"/>
            <a:ext cx="6696744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99456" y="4986200"/>
            <a:ext cx="6696744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8591550" cy="5391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59929" y="1628800"/>
            <a:ext cx="8076431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59929" y="2439028"/>
            <a:ext cx="8076431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59929" y="3110360"/>
            <a:ext cx="8076431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59929" y="3909013"/>
            <a:ext cx="8724503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59929" y="4730815"/>
            <a:ext cx="8724503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59929" y="5517894"/>
            <a:ext cx="8724503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3091" y="1785342"/>
            <a:ext cx="10677525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864" y="188640"/>
            <a:ext cx="2736899" cy="323451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700" y="3501008"/>
            <a:ext cx="10134600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157039" y="1628800"/>
            <a:ext cx="9115425" cy="4427311"/>
            <a:chOff x="1103938" y="1340768"/>
            <a:chExt cx="9115425" cy="4427311"/>
          </a:xfrm>
        </p:grpSpPr>
        <p:grpSp>
          <p:nvGrpSpPr>
            <p:cNvPr id="8" name="组合 7"/>
            <p:cNvGrpSpPr/>
            <p:nvPr/>
          </p:nvGrpSpPr>
          <p:grpSpPr>
            <a:xfrm>
              <a:off x="1127448" y="1340768"/>
              <a:ext cx="6909725" cy="2755195"/>
              <a:chOff x="1127448" y="1484784"/>
              <a:chExt cx="6909725" cy="2755195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1127448" y="1484784"/>
                <a:ext cx="6909725" cy="624922"/>
                <a:chOff x="1127448" y="1484784"/>
                <a:chExt cx="6909725" cy="624922"/>
              </a:xfrm>
            </p:grpSpPr>
            <p:pic>
              <p:nvPicPr>
                <p:cNvPr id="2" name="图片 1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127448" y="1484784"/>
                  <a:ext cx="6115050" cy="619125"/>
                </a:xfrm>
                <a:prstGeom prst="rect">
                  <a:avLst/>
                </a:prstGeom>
              </p:spPr>
            </p:pic>
            <p:pic>
              <p:nvPicPr>
                <p:cNvPr id="3" name="图片 2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7265648" y="1566781"/>
                  <a:ext cx="771525" cy="542925"/>
                </a:xfrm>
                <a:prstGeom prst="rect">
                  <a:avLst/>
                </a:prstGeom>
              </p:spPr>
            </p:pic>
          </p:grpSp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27448" y="2276872"/>
                <a:ext cx="6286500" cy="571500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133475" y="3015538"/>
                <a:ext cx="4962525" cy="571500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127448" y="3754204"/>
                <a:ext cx="5800725" cy="485775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03938" y="4263129"/>
              <a:ext cx="9115425" cy="1504950"/>
            </a:xfrm>
            <a:prstGeom prst="rect">
              <a:avLst/>
            </a:prstGeom>
          </p:spPr>
        </p:pic>
      </p:grpSp>
      <p:sp useBgFill="1">
        <p:nvSpPr>
          <p:cNvPr id="11" name="矩形 10"/>
          <p:cNvSpPr/>
          <p:nvPr/>
        </p:nvSpPr>
        <p:spPr>
          <a:xfrm>
            <a:off x="1200612" y="2269069"/>
            <a:ext cx="7991732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200612" y="3067722"/>
            <a:ext cx="7991732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200612" y="3820076"/>
            <a:ext cx="7991732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200612" y="4584006"/>
            <a:ext cx="7991732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1200612" y="5278487"/>
            <a:ext cx="5615468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6876053" y="5278487"/>
            <a:ext cx="3540427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62037" y="1556792"/>
            <a:ext cx="10067925" cy="4440163"/>
            <a:chOff x="1062037" y="1484784"/>
            <a:chExt cx="10067925" cy="44401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2037" y="1484784"/>
              <a:ext cx="10067925" cy="600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2276872"/>
              <a:ext cx="8362950" cy="36480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11424" y="3094206"/>
            <a:ext cx="8578974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3892859"/>
            <a:ext cx="8578974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83432" y="4645213"/>
            <a:ext cx="3168352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223792" y="4645213"/>
            <a:ext cx="5482630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83432" y="5432291"/>
            <a:ext cx="3168352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2025-12-17T07:54:48Z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