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3575" y="2500312"/>
            <a:ext cx="8324850" cy="1857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00062" y="1266825"/>
            <a:ext cx="11191875" cy="5114503"/>
            <a:chOff x="500062" y="1266825"/>
            <a:chExt cx="11191875" cy="511450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00062" y="1266825"/>
              <a:ext cx="11191875" cy="3371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76737" y="4219153"/>
              <a:ext cx="3438525" cy="21621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8904312" y="3121925"/>
            <a:ext cx="79726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0860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38150" y="1196752"/>
            <a:ext cx="11315700" cy="5622963"/>
            <a:chOff x="438150" y="1268760"/>
            <a:chExt cx="11315700" cy="562296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38150" y="1268760"/>
              <a:ext cx="11315700" cy="3419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381128" y="4702199"/>
              <a:ext cx="3429744" cy="218952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24465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301915" y="1079351"/>
            <a:ext cx="8106453" cy="5518001"/>
            <a:chOff x="1261261" y="692696"/>
            <a:chExt cx="8106453" cy="5518001"/>
          </a:xfrm>
        </p:grpSpPr>
        <p:grpSp>
          <p:nvGrpSpPr>
            <p:cNvPr id="4" name="组合 3"/>
            <p:cNvGrpSpPr/>
            <p:nvPr/>
          </p:nvGrpSpPr>
          <p:grpSpPr>
            <a:xfrm>
              <a:off x="1271464" y="692696"/>
              <a:ext cx="8096250" cy="561975"/>
              <a:chOff x="1199456" y="620688"/>
              <a:chExt cx="8096250" cy="561975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199456" y="620688"/>
                <a:ext cx="5953125" cy="56197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152581" y="620688"/>
                <a:ext cx="2143125" cy="533400"/>
              </a:xfrm>
              <a:prstGeom prst="rect">
                <a:avLst/>
              </a:prstGeom>
            </p:spPr>
          </p:pic>
        </p:grpSp>
        <p:grpSp>
          <p:nvGrpSpPr>
            <p:cNvPr id="7" name="组合 6"/>
            <p:cNvGrpSpPr/>
            <p:nvPr/>
          </p:nvGrpSpPr>
          <p:grpSpPr>
            <a:xfrm>
              <a:off x="1343472" y="1481223"/>
              <a:ext cx="6613208" cy="498861"/>
              <a:chOff x="1343472" y="1481223"/>
              <a:chExt cx="6613208" cy="498861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343472" y="1484784"/>
                <a:ext cx="4581525" cy="495300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946905" y="1481223"/>
                <a:ext cx="2009775" cy="476250"/>
              </a:xfrm>
              <a:prstGeom prst="rect">
                <a:avLst/>
              </a:prstGeom>
            </p:spPr>
          </p:pic>
        </p:grp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261261" y="2276872"/>
              <a:ext cx="7534275" cy="3933825"/>
            </a:xfrm>
            <a:prstGeom prst="rect">
              <a:avLst/>
            </a:prstGeom>
          </p:spPr>
        </p:pic>
      </p:grpSp>
      <p:sp useBgFill="1">
        <p:nvSpPr>
          <p:cNvPr id="10" name="矩形 9"/>
          <p:cNvSpPr/>
          <p:nvPr/>
        </p:nvSpPr>
        <p:spPr>
          <a:xfrm>
            <a:off x="1199456" y="1772816"/>
            <a:ext cx="914501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199456" y="2675641"/>
            <a:ext cx="914501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199456" y="3485869"/>
            <a:ext cx="914501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1199456" y="4202045"/>
            <a:ext cx="914501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1199456" y="5117900"/>
            <a:ext cx="914501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1199456" y="5962851"/>
            <a:ext cx="914501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282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268760"/>
            <a:ext cx="11334750" cy="5467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38294" y="5157192"/>
            <a:ext cx="79726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78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5124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5870111"/>
            <a:ext cx="79726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445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83432" y="1700808"/>
            <a:ext cx="9648825" cy="3143597"/>
            <a:chOff x="983432" y="1700808"/>
            <a:chExt cx="9648825" cy="314359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48100" y="1700808"/>
              <a:ext cx="4495800" cy="2228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4149080"/>
              <a:ext cx="9648825" cy="6953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11972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576387"/>
            <a:ext cx="11344275" cy="3705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4509120"/>
            <a:ext cx="79726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5335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055440" y="1844824"/>
            <a:ext cx="9620250" cy="3451076"/>
            <a:chOff x="1055440" y="1844824"/>
            <a:chExt cx="9620250" cy="345107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19500" y="1844824"/>
              <a:ext cx="4953000" cy="2457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4657725"/>
              <a:ext cx="9620250" cy="6381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89442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0525" y="1257300"/>
            <a:ext cx="11410950" cy="5600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624391" y="5157192"/>
            <a:ext cx="2177083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05424" y="6129465"/>
            <a:ext cx="499057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691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9100" y="1268760"/>
            <a:ext cx="11353800" cy="5505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472264" y="2153952"/>
            <a:ext cx="244827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5294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84784"/>
            <a:ext cx="11363325" cy="4457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115643" y="4316246"/>
            <a:ext cx="1412405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85825" y="692696"/>
            <a:ext cx="10420350" cy="5816302"/>
            <a:chOff x="885825" y="692696"/>
            <a:chExt cx="10420350" cy="581630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19575" y="692696"/>
              <a:ext cx="3752850" cy="30480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85825" y="3861048"/>
              <a:ext cx="10420350" cy="26479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27417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343472" y="764704"/>
            <a:ext cx="9753600" cy="5599881"/>
            <a:chOff x="1219200" y="548680"/>
            <a:chExt cx="9753600" cy="5599881"/>
          </a:xfrm>
        </p:grpSpPr>
        <p:grpSp>
          <p:nvGrpSpPr>
            <p:cNvPr id="8" name="组合 7"/>
            <p:cNvGrpSpPr/>
            <p:nvPr/>
          </p:nvGrpSpPr>
          <p:grpSpPr>
            <a:xfrm>
              <a:off x="1249189" y="548680"/>
              <a:ext cx="9693621" cy="3916288"/>
              <a:chOff x="1101702" y="1916832"/>
              <a:chExt cx="9693621" cy="3916288"/>
            </a:xfrm>
          </p:grpSpPr>
          <p:grpSp>
            <p:nvGrpSpPr>
              <p:cNvPr id="6" name="组合 5"/>
              <p:cNvGrpSpPr/>
              <p:nvPr/>
            </p:nvGrpSpPr>
            <p:grpSpPr>
              <a:xfrm>
                <a:off x="1101702" y="1916832"/>
                <a:ext cx="7191812" cy="3392413"/>
                <a:chOff x="1101702" y="1916832"/>
                <a:chExt cx="7191812" cy="3392413"/>
              </a:xfrm>
            </p:grpSpPr>
            <p:grpSp>
              <p:nvGrpSpPr>
                <p:cNvPr id="4" name="组合 3"/>
                <p:cNvGrpSpPr/>
                <p:nvPr/>
              </p:nvGrpSpPr>
              <p:grpSpPr>
                <a:xfrm>
                  <a:off x="1101702" y="1916832"/>
                  <a:ext cx="7191812" cy="636497"/>
                  <a:chOff x="1055440" y="1412776"/>
                  <a:chExt cx="7191812" cy="636497"/>
                </a:xfrm>
              </p:grpSpPr>
              <p:pic>
                <p:nvPicPr>
                  <p:cNvPr id="2" name="图片 1"/>
                  <p:cNvPicPr>
                    <a:picLocks noChangeAspect="1"/>
                  </p:cNvPicPr>
                  <p:nvPr/>
                </p:nvPicPr>
                <p:blipFill>
                  <a:blip r:embed="rId2"/>
                  <a:stretch>
                    <a:fillRect/>
                  </a:stretch>
                </p:blipFill>
                <p:spPr>
                  <a:xfrm>
                    <a:off x="1055440" y="1412776"/>
                    <a:ext cx="6457950" cy="561975"/>
                  </a:xfrm>
                  <a:prstGeom prst="rect">
                    <a:avLst/>
                  </a:prstGeom>
                </p:spPr>
              </p:pic>
              <p:pic>
                <p:nvPicPr>
                  <p:cNvPr id="3" name="图片 2"/>
                  <p:cNvPicPr>
                    <a:picLocks noChangeAspect="1"/>
                  </p:cNvPicPr>
                  <p:nvPr/>
                </p:nvPicPr>
                <p:blipFill>
                  <a:blip r:embed="rId3"/>
                  <a:stretch>
                    <a:fillRect/>
                  </a:stretch>
                </p:blipFill>
                <p:spPr>
                  <a:xfrm>
                    <a:off x="7475727" y="1506348"/>
                    <a:ext cx="771525" cy="542925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5" name="图片 4"/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1162760" y="2708920"/>
                  <a:ext cx="3705225" cy="2600325"/>
                </a:xfrm>
                <a:prstGeom prst="rect">
                  <a:avLst/>
                </a:prstGeom>
              </p:spPr>
            </p:pic>
          </p:grpSp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127448" y="5309245"/>
                <a:ext cx="9667875" cy="523875"/>
              </a:xfrm>
              <a:prstGeom prst="rect">
                <a:avLst/>
              </a:prstGeom>
            </p:spPr>
          </p:pic>
        </p:grp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219200" y="4653136"/>
              <a:ext cx="9753600" cy="1495425"/>
            </a:xfrm>
            <a:prstGeom prst="rect">
              <a:avLst/>
            </a:prstGeom>
          </p:spPr>
        </p:pic>
      </p:grpSp>
      <p:sp useBgFill="1">
        <p:nvSpPr>
          <p:cNvPr id="11" name="矩形 10"/>
          <p:cNvSpPr/>
          <p:nvPr/>
        </p:nvSpPr>
        <p:spPr>
          <a:xfrm>
            <a:off x="1325932" y="1609757"/>
            <a:ext cx="613822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325932" y="2492896"/>
            <a:ext cx="613822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1325932" y="3337949"/>
            <a:ext cx="613822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1325932" y="4077072"/>
            <a:ext cx="858649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1325932" y="4900431"/>
            <a:ext cx="6505479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>
          <a:xfrm>
            <a:off x="7848950" y="4912006"/>
            <a:ext cx="3218131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>
          <a:xfrm>
            <a:off x="1068746" y="5786221"/>
            <a:ext cx="279500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>
          <a:xfrm>
            <a:off x="3895952" y="5786221"/>
            <a:ext cx="7475845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226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9687" y="1614487"/>
            <a:ext cx="9572625" cy="3629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09686" y="2545861"/>
            <a:ext cx="860273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09686" y="3477235"/>
            <a:ext cx="255406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863752" y="3477235"/>
            <a:ext cx="338437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309686" y="4437112"/>
            <a:ext cx="874675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8986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628800"/>
            <a:ext cx="11487150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0607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771525" y="1856846"/>
            <a:ext cx="11147276" cy="3588378"/>
            <a:chOff x="771525" y="1872870"/>
            <a:chExt cx="11147276" cy="358837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1525" y="1872870"/>
              <a:ext cx="10648950" cy="16668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71525" y="3861048"/>
              <a:ext cx="8763000" cy="16002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680176" y="2436912"/>
              <a:ext cx="4238625" cy="27051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06570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983432" y="1964630"/>
            <a:ext cx="9393641" cy="4080867"/>
            <a:chOff x="983432" y="1412776"/>
            <a:chExt cx="9393641" cy="4080867"/>
          </a:xfrm>
        </p:grpSpPr>
        <p:grpSp>
          <p:nvGrpSpPr>
            <p:cNvPr id="4" name="组合 3"/>
            <p:cNvGrpSpPr/>
            <p:nvPr/>
          </p:nvGrpSpPr>
          <p:grpSpPr>
            <a:xfrm>
              <a:off x="983432" y="1412776"/>
              <a:ext cx="9393641" cy="638175"/>
              <a:chOff x="983432" y="1412776"/>
              <a:chExt cx="9393641" cy="638175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983432" y="1412776"/>
                <a:ext cx="5838825" cy="63817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814723" y="1503926"/>
                <a:ext cx="3562350" cy="523875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27448" y="2301082"/>
              <a:ext cx="3495675" cy="6000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27448" y="3140968"/>
              <a:ext cx="8401050" cy="2352675"/>
            </a:xfrm>
            <a:prstGeom prst="rect">
              <a:avLst/>
            </a:prstGeom>
          </p:spPr>
        </p:pic>
      </p:grpSp>
      <p:sp useBgFill="1">
        <p:nvSpPr>
          <p:cNvPr id="8" name="矩形 7"/>
          <p:cNvSpPr/>
          <p:nvPr/>
        </p:nvSpPr>
        <p:spPr>
          <a:xfrm>
            <a:off x="1127448" y="2924944"/>
            <a:ext cx="957706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127448" y="3697989"/>
            <a:ext cx="957706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127448" y="4623964"/>
            <a:ext cx="957706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127448" y="5526789"/>
            <a:ext cx="957706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4810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  <p:bldP spid="1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412776"/>
            <a:ext cx="9077325" cy="4238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4149080"/>
            <a:ext cx="921702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27448" y="5013176"/>
            <a:ext cx="921702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2515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2537" y="1196752"/>
            <a:ext cx="9686925" cy="5010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52536" y="2113813"/>
            <a:ext cx="9956031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52536" y="2947191"/>
            <a:ext cx="9956031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52536" y="3838442"/>
            <a:ext cx="9956031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52536" y="4775991"/>
            <a:ext cx="9956031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252536" y="5620943"/>
            <a:ext cx="9956031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9360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2214562"/>
            <a:ext cx="6915150" cy="2428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3131445"/>
            <a:ext cx="828092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87488" y="4034270"/>
            <a:ext cx="828092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0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2538412"/>
            <a:ext cx="11372850" cy="1781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863752" y="2613762"/>
            <a:ext cx="1412405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861595" y="2613762"/>
            <a:ext cx="1412405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41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624012"/>
            <a:ext cx="11391900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1638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556792"/>
            <a:ext cx="11306175" cy="4572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3545238"/>
            <a:ext cx="79726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338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409575" y="1340768"/>
            <a:ext cx="11372850" cy="3695007"/>
            <a:chOff x="409575" y="1340768"/>
            <a:chExt cx="11372850" cy="369500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9575" y="1340768"/>
              <a:ext cx="11372850" cy="1676400"/>
            </a:xfrm>
            <a:prstGeom prst="rect">
              <a:avLst/>
            </a:prstGeom>
          </p:spPr>
        </p:pic>
        <p:grpSp>
          <p:nvGrpSpPr>
            <p:cNvPr id="6" name="组合 5"/>
            <p:cNvGrpSpPr/>
            <p:nvPr/>
          </p:nvGrpSpPr>
          <p:grpSpPr>
            <a:xfrm>
              <a:off x="1055440" y="3284984"/>
              <a:ext cx="5921622" cy="1750791"/>
              <a:chOff x="1055440" y="3284984"/>
              <a:chExt cx="5921622" cy="1750791"/>
            </a:xfrm>
          </p:grpSpPr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55440" y="3284984"/>
                <a:ext cx="1847850" cy="1704975"/>
              </a:xfrm>
              <a:prstGeom prst="rect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214937" y="3368900"/>
                <a:ext cx="1762125" cy="1666875"/>
              </a:xfrm>
              <a:prstGeom prst="rect">
                <a:avLst/>
              </a:prstGeom>
            </p:spPr>
          </p:pic>
        </p:grp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52184" y="3017168"/>
            <a:ext cx="3629025" cy="32004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>
          <a:xfrm>
            <a:off x="10488488" y="2401845"/>
            <a:ext cx="79726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760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2749" y="1268760"/>
            <a:ext cx="11042526" cy="368084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4415" y="4077072"/>
            <a:ext cx="2623170" cy="25745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9336359" y="3284984"/>
            <a:ext cx="2388915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29909" y="4245683"/>
            <a:ext cx="78962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932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12776"/>
            <a:ext cx="11353800" cy="2743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6762" y="3645024"/>
            <a:ext cx="3038475" cy="27908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1487488" y="3429000"/>
            <a:ext cx="136815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144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224136" y="836712"/>
            <a:ext cx="9597652" cy="4797431"/>
            <a:chOff x="1139888" y="692696"/>
            <a:chExt cx="10572736" cy="528483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39888" y="692696"/>
              <a:ext cx="10572736" cy="3364857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03512" y="4365104"/>
              <a:ext cx="3143250" cy="15811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053256" y="4415427"/>
              <a:ext cx="4857750" cy="1562100"/>
            </a:xfrm>
            <a:prstGeom prst="rect">
              <a:avLst/>
            </a:prstGeom>
          </p:spPr>
        </p:pic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58327" y="3874070"/>
            <a:ext cx="3858353" cy="2363242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>
          <a:xfrm>
            <a:off x="9691222" y="3337949"/>
            <a:ext cx="79726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916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2025-12-17T03:29:32Z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