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862" y="2466975"/>
            <a:ext cx="5248275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0768"/>
            <a:ext cx="11268075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744072" y="4353529"/>
            <a:ext cx="2016224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64152" y="5698232"/>
            <a:ext cx="180020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933056"/>
            <a:ext cx="49530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060848"/>
            <a:ext cx="106584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51502" y="1031701"/>
            <a:ext cx="10417106" cy="5493643"/>
            <a:chOff x="614362" y="1475631"/>
            <a:chExt cx="10963275" cy="5781675"/>
          </a:xfrm>
        </p:grpSpPr>
        <p:grpSp>
          <p:nvGrpSpPr>
            <p:cNvPr id="6" name="组合 5"/>
            <p:cNvGrpSpPr/>
            <p:nvPr/>
          </p:nvGrpSpPr>
          <p:grpSpPr>
            <a:xfrm>
              <a:off x="700121" y="1475631"/>
              <a:ext cx="10868487" cy="1666875"/>
              <a:chOff x="700121" y="1475631"/>
              <a:chExt cx="10868487" cy="1666875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700121" y="1475631"/>
                <a:ext cx="10868487" cy="657225"/>
                <a:chOff x="983432" y="1412776"/>
                <a:chExt cx="10868487" cy="657225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983432" y="1412776"/>
                  <a:ext cx="5476875" cy="657225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479819" y="1508025"/>
                  <a:ext cx="5372100" cy="466725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7408" y="2132856"/>
                <a:ext cx="4438650" cy="10096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4362" y="3142506"/>
              <a:ext cx="10963275" cy="41148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262055" y="2558358"/>
            <a:ext cx="10297974" cy="18787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51502" y="4466868"/>
            <a:ext cx="10489114" cy="5951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51502" y="5126625"/>
            <a:ext cx="10408527" cy="15427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076450"/>
            <a:ext cx="109442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556792"/>
            <a:ext cx="11287125" cy="4752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762427"/>
            <a:ext cx="201622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196752"/>
            <a:ext cx="11410950" cy="5459685"/>
            <a:chOff x="390525" y="1196752"/>
            <a:chExt cx="11410950" cy="54596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1196752"/>
              <a:ext cx="11410950" cy="3943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4437112"/>
              <a:ext cx="9563100" cy="22193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551087" y="4502574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962" y="1412776"/>
            <a:ext cx="11268075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02933" y="1599104"/>
            <a:ext cx="17281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47928" y="2780928"/>
            <a:ext cx="792088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86198" y="5643127"/>
            <a:ext cx="801497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00808"/>
            <a:ext cx="112299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1037" y="1268760"/>
            <a:ext cx="10829925" cy="5516835"/>
            <a:chOff x="681037" y="1268760"/>
            <a:chExt cx="10829925" cy="55168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1037" y="1268760"/>
              <a:ext cx="10829925" cy="3133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7712" y="4509120"/>
              <a:ext cx="10696575" cy="2276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988840"/>
            <a:ext cx="9105900" cy="317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5440" y="3302217"/>
            <a:ext cx="9730489" cy="5450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149080"/>
            <a:ext cx="9730489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38362"/>
            <a:ext cx="11239500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506989" y="3918923"/>
            <a:ext cx="108012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45976"/>
            <a:ext cx="10561877" cy="5435352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4892310"/>
            <a:ext cx="1296144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2025-12-17T04:22:56Z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