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582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3009900"/>
            <a:ext cx="117824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92696"/>
            <a:ext cx="8477250" cy="5838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217370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690570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366970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908721"/>
            <a:ext cx="7704856" cy="5554664"/>
            <a:chOff x="1127448" y="908720"/>
            <a:chExt cx="9420225" cy="6791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908720"/>
              <a:ext cx="9420225" cy="5600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9656" y="6509420"/>
              <a:ext cx="1171575" cy="1190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83432" y="2204864"/>
            <a:ext cx="10009112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3284984"/>
            <a:ext cx="10009112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4311954"/>
            <a:ext cx="10009112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5493054"/>
            <a:ext cx="10009112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7915275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717032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5218770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8372475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924944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509120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909657"/>
            <a:ext cx="10009112" cy="671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6905625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186390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581128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7724775" cy="22764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775520" y="3789040"/>
            <a:ext cx="7705725" cy="2623914"/>
            <a:chOff x="1775520" y="3789040"/>
            <a:chExt cx="7705725" cy="262391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3789040"/>
              <a:ext cx="7705725" cy="1343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03712" y="5231854"/>
              <a:ext cx="4676775" cy="11811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983432" y="3763099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5188793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124075"/>
            <a:ext cx="3524250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573016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9182100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186390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603452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348880"/>
            <a:ext cx="3733800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630364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08720"/>
            <a:ext cx="8829675" cy="571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397378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895978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845178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356478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2025-12-17T07:02:42Z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