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3" r:id="rId23"/>
    <p:sldId id="345" r:id="rId24"/>
    <p:sldId id="346" r:id="rId25"/>
    <p:sldId id="347" r:id="rId26"/>
    <p:sldId id="348" r:id="rId27"/>
    <p:sldId id="349" r:id="rId28"/>
    <p:sldId id="350" r:id="rId29"/>
    <p:sldId id="353" r:id="rId30"/>
    <p:sldId id="35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3019425"/>
            <a:ext cx="64484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639425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3698851"/>
            <a:ext cx="271854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25183" y="4694274"/>
            <a:ext cx="714302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204864"/>
            <a:ext cx="11353800" cy="2714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4250903"/>
            <a:ext cx="151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44824"/>
            <a:ext cx="113157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40768"/>
            <a:ext cx="10829925" cy="5372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4087" y="2276872"/>
            <a:ext cx="541191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4087" y="3307019"/>
            <a:ext cx="541191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4087" y="4149080"/>
            <a:ext cx="5411913" cy="25637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844824"/>
            <a:ext cx="1076325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00056" y="1897789"/>
            <a:ext cx="36724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0027" y="2761885"/>
            <a:ext cx="302774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07768" y="2761885"/>
            <a:ext cx="69127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0027" y="3717032"/>
            <a:ext cx="302774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0027" y="4724030"/>
            <a:ext cx="634010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556767"/>
            <a:ext cx="10763250" cy="4824561"/>
            <a:chOff x="1055440" y="1484784"/>
            <a:chExt cx="10763250" cy="48245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84784"/>
              <a:ext cx="10763250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4509120"/>
              <a:ext cx="8867775" cy="1800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447927" y="5623965"/>
            <a:ext cx="208823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2816"/>
            <a:ext cx="1141095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509120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412776"/>
            <a:ext cx="96202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7724" y="1189045"/>
            <a:ext cx="10441358" cy="5336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5877272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128837"/>
            <a:ext cx="11144250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3986021"/>
            <a:ext cx="13681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1124744"/>
            <a:ext cx="455295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013176"/>
            <a:ext cx="95631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3274"/>
            <a:ext cx="10851951" cy="548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484784"/>
            <a:ext cx="10458450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925" y="3275484"/>
            <a:ext cx="4248150" cy="2647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655840" y="1507993"/>
            <a:ext cx="561662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312" y="4017293"/>
            <a:ext cx="414337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350665"/>
            <a:ext cx="10277475" cy="1492374"/>
            <a:chOff x="957262" y="1916832"/>
            <a:chExt cx="10277475" cy="14923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5285" y="1916832"/>
              <a:ext cx="6677025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7262" y="2771031"/>
              <a:ext cx="10277475" cy="638175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063463" y="3011438"/>
            <a:ext cx="6948713" cy="3381279"/>
            <a:chOff x="965285" y="3011438"/>
            <a:chExt cx="6948713" cy="338127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5285" y="3011438"/>
              <a:ext cx="6162675" cy="2619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5998" y="5830742"/>
              <a:ext cx="6858000" cy="5619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3863752" y="4039337"/>
            <a:ext cx="336238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51104" y="4907438"/>
            <a:ext cx="71331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5755063"/>
            <a:ext cx="41764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433610" y="5755063"/>
            <a:ext cx="41764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47699" y="3089700"/>
            <a:ext cx="785661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55440" y="4034584"/>
            <a:ext cx="28083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28800"/>
            <a:ext cx="9572625" cy="357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4091" y="4562085"/>
            <a:ext cx="806628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556792"/>
            <a:ext cx="8705850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64904"/>
            <a:ext cx="410445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63952" y="2564904"/>
            <a:ext cx="31683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3525602"/>
            <a:ext cx="25202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07768" y="3525602"/>
            <a:ext cx="25202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26614" y="4418069"/>
            <a:ext cx="812577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26614" y="5296528"/>
            <a:ext cx="301320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589398" y="5310536"/>
            <a:ext cx="566481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3717032"/>
            <a:ext cx="105060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32656"/>
            <a:ext cx="3937992" cy="326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20348" y="908720"/>
            <a:ext cx="8908100" cy="5501636"/>
            <a:chOff x="1220348" y="1052736"/>
            <a:chExt cx="8908100" cy="5501636"/>
          </a:xfrm>
        </p:grpSpPr>
        <p:grpSp>
          <p:nvGrpSpPr>
            <p:cNvPr id="4" name="组合 3"/>
            <p:cNvGrpSpPr/>
            <p:nvPr/>
          </p:nvGrpSpPr>
          <p:grpSpPr>
            <a:xfrm>
              <a:off x="1220348" y="1052736"/>
              <a:ext cx="8908100" cy="533400"/>
              <a:chOff x="1199456" y="735676"/>
              <a:chExt cx="8908100" cy="5334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99456" y="764704"/>
                <a:ext cx="5743575" cy="4667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64306" y="735676"/>
                <a:ext cx="3143250" cy="5334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25122" y="1696622"/>
              <a:ext cx="5534025" cy="48577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325122" y="1484784"/>
            <a:ext cx="714714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25122" y="2121392"/>
            <a:ext cx="714714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25122" y="2711701"/>
            <a:ext cx="714714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25122" y="3429000"/>
            <a:ext cx="7147142" cy="18145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25122" y="5301208"/>
            <a:ext cx="714714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25122" y="5949280"/>
            <a:ext cx="714714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14487"/>
            <a:ext cx="114395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82275" cy="5648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159906"/>
            <a:ext cx="892899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2727066"/>
            <a:ext cx="892899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3386823"/>
            <a:ext cx="892899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058155"/>
            <a:ext cx="892899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99456" y="4717912"/>
            <a:ext cx="892899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5296646"/>
            <a:ext cx="892899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5910105"/>
            <a:ext cx="8928992" cy="5410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5188" y="3356993"/>
            <a:ext cx="3615775" cy="244827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34777" y="3557029"/>
            <a:ext cx="6317382" cy="1704975"/>
            <a:chOff x="834777" y="3557029"/>
            <a:chExt cx="6317382" cy="17049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4777" y="3557029"/>
              <a:ext cx="3105150" cy="16192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51784" y="3557029"/>
              <a:ext cx="3000375" cy="17049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0405034" y="3625981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808"/>
            <a:ext cx="112680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387" y="2708920"/>
            <a:ext cx="5229225" cy="2886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16480" y="2706253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060848"/>
            <a:ext cx="105156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381232" cy="34343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337" y="4185958"/>
            <a:ext cx="4505325" cy="260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287688" y="2613762"/>
            <a:ext cx="54726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675" y="4149080"/>
            <a:ext cx="2914650" cy="2181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2401845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700808"/>
            <a:ext cx="113823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2025-12-17T02:25:37Z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