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762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2.png"/><Relationship Id="rId5" Type="http://schemas.openxmlformats.org/officeDocument/2006/relationships/image" Target="../media/image51.png"/><Relationship Id="rId4" Type="http://schemas.openxmlformats.org/officeDocument/2006/relationships/image" Target="../media/image50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2150" y="3100387"/>
            <a:ext cx="8267700" cy="657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28625" y="1484784"/>
            <a:ext cx="11334750" cy="4408909"/>
            <a:chOff x="428625" y="1484784"/>
            <a:chExt cx="11334750" cy="440890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28625" y="1484784"/>
              <a:ext cx="11334750" cy="178117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37072" y="3429000"/>
              <a:ext cx="6877050" cy="1676400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8184232" y="3140968"/>
              <a:ext cx="3448050" cy="27527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2608601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343472" y="980728"/>
            <a:ext cx="7815833" cy="5472608"/>
            <a:chOff x="1199456" y="692696"/>
            <a:chExt cx="7815833" cy="547260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199456" y="692696"/>
              <a:ext cx="6905625" cy="25146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271464" y="3260179"/>
              <a:ext cx="7743825" cy="290512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1356871" y="1940474"/>
            <a:ext cx="8339529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356871" y="2854874"/>
            <a:ext cx="8339529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356871" y="3556114"/>
            <a:ext cx="8339529" cy="109702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356871" y="4984616"/>
            <a:ext cx="8339529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1356871" y="5933740"/>
            <a:ext cx="8339529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44659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496" y="1556792"/>
            <a:ext cx="5857875" cy="42386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559496" y="2492896"/>
            <a:ext cx="6408712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559496" y="3360998"/>
            <a:ext cx="6408712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559496" y="4379570"/>
            <a:ext cx="6408712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559496" y="5189797"/>
            <a:ext cx="6408712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32825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22448" y="1196752"/>
            <a:ext cx="11506200" cy="5347270"/>
            <a:chOff x="342900" y="1700808"/>
            <a:chExt cx="11506200" cy="534727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42900" y="1700808"/>
              <a:ext cx="11506200" cy="43910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055440" y="6381328"/>
              <a:ext cx="10696575" cy="66675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10632504" y="6002245"/>
            <a:ext cx="792597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3787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9650" y="771153"/>
            <a:ext cx="2552700" cy="2085975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514772" y="2780928"/>
            <a:ext cx="11162456" cy="3105150"/>
            <a:chOff x="1127448" y="2675806"/>
            <a:chExt cx="11162456" cy="3105150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27448" y="2752006"/>
              <a:ext cx="2457450" cy="2971800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295800" y="3009181"/>
              <a:ext cx="2619375" cy="2714625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7176120" y="2675806"/>
              <a:ext cx="2428875" cy="3105150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9613379" y="3009181"/>
              <a:ext cx="2676525" cy="27717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8764459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37" y="1268760"/>
            <a:ext cx="11287125" cy="2619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81412" y="3888135"/>
            <a:ext cx="4829175" cy="2781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19726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0587" y="1844824"/>
            <a:ext cx="10410825" cy="3571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53350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1301737" y="908720"/>
            <a:ext cx="9588525" cy="5301208"/>
            <a:chOff x="1127448" y="1484784"/>
            <a:chExt cx="9588525" cy="5301208"/>
          </a:xfrm>
        </p:grpSpPr>
        <p:grpSp>
          <p:nvGrpSpPr>
            <p:cNvPr id="4" name="组合 3"/>
            <p:cNvGrpSpPr/>
            <p:nvPr/>
          </p:nvGrpSpPr>
          <p:grpSpPr>
            <a:xfrm>
              <a:off x="1127448" y="1484784"/>
              <a:ext cx="7038975" cy="638175"/>
              <a:chOff x="1127448" y="1484784"/>
              <a:chExt cx="7038975" cy="638175"/>
            </a:xfrm>
          </p:grpSpPr>
          <p:pic>
            <p:nvPicPr>
              <p:cNvPr id="2" name="图片 1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1127448" y="1484784"/>
                <a:ext cx="5343525" cy="638175"/>
              </a:xfrm>
              <a:prstGeom prst="rect">
                <a:avLst/>
              </a:prstGeom>
            </p:spPr>
          </p:pic>
          <p:pic>
            <p:nvPicPr>
              <p:cNvPr id="3" name="图片 2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6470973" y="1570508"/>
                <a:ext cx="1695450" cy="466725"/>
              </a:xfrm>
              <a:prstGeom prst="rect">
                <a:avLst/>
              </a:prstGeom>
            </p:spPr>
          </p:pic>
        </p:grp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161480" y="2420888"/>
              <a:ext cx="5076825" cy="1571625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181448" y="4290442"/>
              <a:ext cx="9534525" cy="2495550"/>
            </a:xfrm>
            <a:prstGeom prst="rect">
              <a:avLst/>
            </a:prstGeom>
          </p:spPr>
        </p:pic>
      </p:grpSp>
      <p:sp useBgFill="1">
        <p:nvSpPr>
          <p:cNvPr id="8" name="矩形 7"/>
          <p:cNvSpPr/>
          <p:nvPr/>
        </p:nvSpPr>
        <p:spPr>
          <a:xfrm>
            <a:off x="1301737" y="1737976"/>
            <a:ext cx="9186751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1301737" y="2825997"/>
            <a:ext cx="9186751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1301737" y="3740397"/>
            <a:ext cx="9834823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>
          <a:xfrm>
            <a:off x="1301737" y="4573774"/>
            <a:ext cx="9834823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>
          <a:xfrm>
            <a:off x="1301737" y="5570197"/>
            <a:ext cx="9834823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9442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496" y="1690687"/>
            <a:ext cx="7581900" cy="34766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531716" y="2564904"/>
            <a:ext cx="7012556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531716" y="3571901"/>
            <a:ext cx="7012556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531716" y="4578899"/>
            <a:ext cx="8092676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56914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3475" y="1844824"/>
            <a:ext cx="9925050" cy="37242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133475" y="2806068"/>
            <a:ext cx="10003085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133475" y="3789916"/>
            <a:ext cx="10003085" cy="7192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133475" y="4843212"/>
            <a:ext cx="10003085" cy="7192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52941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90525" y="1268760"/>
            <a:ext cx="11410950" cy="54197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560496" y="6146261"/>
            <a:ext cx="792597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412776"/>
            <a:ext cx="11372850" cy="5210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74174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86225" y="447675"/>
            <a:ext cx="4019550" cy="2981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9150" y="3645024"/>
            <a:ext cx="10553700" cy="2657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7226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1487488" y="1340768"/>
            <a:ext cx="7077075" cy="4866109"/>
            <a:chOff x="1055440" y="1484784"/>
            <a:chExt cx="7077075" cy="4866109"/>
          </a:xfrm>
        </p:grpSpPr>
        <p:grpSp>
          <p:nvGrpSpPr>
            <p:cNvPr id="4" name="组合 3"/>
            <p:cNvGrpSpPr/>
            <p:nvPr/>
          </p:nvGrpSpPr>
          <p:grpSpPr>
            <a:xfrm>
              <a:off x="1055440" y="1484784"/>
              <a:ext cx="6667500" cy="619125"/>
              <a:chOff x="1055440" y="1484784"/>
              <a:chExt cx="6667500" cy="619125"/>
            </a:xfrm>
          </p:grpSpPr>
          <p:pic>
            <p:nvPicPr>
              <p:cNvPr id="2" name="图片 1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1055440" y="1484784"/>
                <a:ext cx="4562475" cy="619125"/>
              </a:xfrm>
              <a:prstGeom prst="rect">
                <a:avLst/>
              </a:prstGeom>
            </p:spPr>
          </p:pic>
          <p:pic>
            <p:nvPicPr>
              <p:cNvPr id="3" name="图片 2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5617915" y="1519709"/>
                <a:ext cx="2105025" cy="571500"/>
              </a:xfrm>
              <a:prstGeom prst="rect">
                <a:avLst/>
              </a:prstGeom>
            </p:spPr>
          </p:pic>
        </p:grpSp>
        <p:grpSp>
          <p:nvGrpSpPr>
            <p:cNvPr id="7" name="组合 6"/>
            <p:cNvGrpSpPr/>
            <p:nvPr/>
          </p:nvGrpSpPr>
          <p:grpSpPr>
            <a:xfrm>
              <a:off x="1055440" y="2276872"/>
              <a:ext cx="7077075" cy="635000"/>
              <a:chOff x="1055440" y="2276872"/>
              <a:chExt cx="7077075" cy="635000"/>
            </a:xfrm>
          </p:grpSpPr>
          <p:pic>
            <p:nvPicPr>
              <p:cNvPr id="5" name="图片 4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055440" y="2276872"/>
                <a:ext cx="6296025" cy="542925"/>
              </a:xfrm>
              <a:prstGeom prst="rect">
                <a:avLst/>
              </a:prstGeom>
            </p:spPr>
          </p:pic>
          <p:pic>
            <p:nvPicPr>
              <p:cNvPr id="6" name="图片 5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7351465" y="2340372"/>
                <a:ext cx="781050" cy="571500"/>
              </a:xfrm>
              <a:prstGeom prst="rect">
                <a:avLst/>
              </a:prstGeom>
            </p:spPr>
          </p:pic>
        </p:grpSp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055440" y="3140968"/>
              <a:ext cx="5286375" cy="3209925"/>
            </a:xfrm>
            <a:prstGeom prst="rect">
              <a:avLst/>
            </a:prstGeom>
          </p:spPr>
        </p:pic>
      </p:grpSp>
      <p:sp useBgFill="1">
        <p:nvSpPr>
          <p:cNvPr id="10" name="矩形 9"/>
          <p:cNvSpPr/>
          <p:nvPr/>
        </p:nvSpPr>
        <p:spPr>
          <a:xfrm>
            <a:off x="1559496" y="2145556"/>
            <a:ext cx="7848872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>
          <a:xfrm>
            <a:off x="1559496" y="2978933"/>
            <a:ext cx="7848872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>
          <a:xfrm>
            <a:off x="1559496" y="3881758"/>
            <a:ext cx="7848872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>
          <a:xfrm>
            <a:off x="1559496" y="4738285"/>
            <a:ext cx="7848872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>
          <a:xfrm>
            <a:off x="1559496" y="5606386"/>
            <a:ext cx="7848872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89866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6337" y="1268760"/>
            <a:ext cx="9839325" cy="50673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271464" y="2204864"/>
            <a:ext cx="10081120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271464" y="3107689"/>
            <a:ext cx="10081120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271464" y="4005064"/>
            <a:ext cx="10081120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271464" y="4803717"/>
            <a:ext cx="10081120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271464" y="5718117"/>
            <a:ext cx="10081120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06070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0942" y="315080"/>
            <a:ext cx="6984776" cy="640200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630942" y="980728"/>
            <a:ext cx="6265258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630942" y="1767807"/>
            <a:ext cx="6265258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630942" y="2578035"/>
            <a:ext cx="6265258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630942" y="3411412"/>
            <a:ext cx="6984776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630942" y="4198491"/>
            <a:ext cx="6984776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1599256" y="4835099"/>
            <a:ext cx="6984776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1599256" y="5622178"/>
            <a:ext cx="6984776" cy="109491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65705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075" y="1952625"/>
            <a:ext cx="10991850" cy="2952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4810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2060848"/>
            <a:ext cx="10906125" cy="3933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041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385762" y="1268760"/>
            <a:ext cx="11420475" cy="5400600"/>
            <a:chOff x="385762" y="1268760"/>
            <a:chExt cx="11420475" cy="5400600"/>
          </a:xfrm>
        </p:grpSpPr>
        <p:grpSp>
          <p:nvGrpSpPr>
            <p:cNvPr id="4" name="组合 3"/>
            <p:cNvGrpSpPr/>
            <p:nvPr/>
          </p:nvGrpSpPr>
          <p:grpSpPr>
            <a:xfrm>
              <a:off x="385762" y="1268760"/>
              <a:ext cx="11420475" cy="5400600"/>
              <a:chOff x="385762" y="1268760"/>
              <a:chExt cx="11420475" cy="5400600"/>
            </a:xfrm>
          </p:grpSpPr>
          <p:pic>
            <p:nvPicPr>
              <p:cNvPr id="2" name="图片 1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385762" y="1268760"/>
                <a:ext cx="11420475" cy="3771900"/>
              </a:xfrm>
              <a:prstGeom prst="rect">
                <a:avLst/>
              </a:prstGeom>
            </p:spPr>
          </p:pic>
          <p:pic>
            <p:nvPicPr>
              <p:cNvPr id="3" name="图片 2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6312024" y="4088628"/>
                <a:ext cx="3146263" cy="2580732"/>
              </a:xfrm>
              <a:prstGeom prst="rect">
                <a:avLst/>
              </a:prstGeom>
            </p:spPr>
          </p:pic>
        </p:grp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983432" y="5150371"/>
              <a:ext cx="3829050" cy="590550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983432" y="5907360"/>
              <a:ext cx="1057275" cy="523875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3796321" y="5901432"/>
              <a:ext cx="1057275" cy="533400"/>
            </a:xfrm>
            <a:prstGeom prst="rect">
              <a:avLst/>
            </a:prstGeom>
          </p:spPr>
        </p:pic>
      </p:grpSp>
      <p:sp useBgFill="1">
        <p:nvSpPr>
          <p:cNvPr id="10" name="矩形 9"/>
          <p:cNvSpPr/>
          <p:nvPr/>
        </p:nvSpPr>
        <p:spPr>
          <a:xfrm>
            <a:off x="10442188" y="4249155"/>
            <a:ext cx="792597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1638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400050" y="1268760"/>
            <a:ext cx="11391900" cy="5559151"/>
            <a:chOff x="400050" y="1268760"/>
            <a:chExt cx="11391900" cy="5559151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00050" y="1268760"/>
              <a:ext cx="11391900" cy="3676650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960096" y="4075186"/>
              <a:ext cx="2771775" cy="2752725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127448" y="5127699"/>
              <a:ext cx="4333875" cy="647700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127448" y="5974580"/>
              <a:ext cx="1466850" cy="581025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3994473" y="5974580"/>
              <a:ext cx="1466850" cy="561975"/>
            </a:xfrm>
            <a:prstGeom prst="rect">
              <a:avLst/>
            </a:prstGeom>
          </p:spPr>
        </p:pic>
      </p:grpSp>
      <p:sp useBgFill="1">
        <p:nvSpPr>
          <p:cNvPr id="11" name="矩形 10"/>
          <p:cNvSpPr/>
          <p:nvPr/>
        </p:nvSpPr>
        <p:spPr>
          <a:xfrm>
            <a:off x="10416480" y="4274053"/>
            <a:ext cx="792597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63388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628800"/>
            <a:ext cx="11410950" cy="46386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195993" y="5521339"/>
            <a:ext cx="792597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87608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199456" y="834419"/>
            <a:ext cx="10232454" cy="4087309"/>
            <a:chOff x="400050" y="1585912"/>
            <a:chExt cx="11391900" cy="455044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00050" y="1585912"/>
              <a:ext cx="11391900" cy="36861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55440" y="5517232"/>
              <a:ext cx="6981825" cy="619125"/>
            </a:xfrm>
            <a:prstGeom prst="rect">
              <a:avLst/>
            </a:prstGeom>
          </p:spPr>
        </p:pic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58998" y="4333196"/>
            <a:ext cx="3473559" cy="2335669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>
          <a:xfrm>
            <a:off x="10056440" y="3417425"/>
            <a:ext cx="792597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7932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484784"/>
            <a:ext cx="11325225" cy="2771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95762" y="3717032"/>
            <a:ext cx="3800475" cy="27717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343472" y="3553973"/>
            <a:ext cx="792597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71440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772816"/>
            <a:ext cx="11496675" cy="38862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8976320" y="4929593"/>
            <a:ext cx="792597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79168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0</Words>
  <Application>Microsoft Office PowerPoint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2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70</cp:revision>
  <dcterms:created xsi:type="dcterms:W3CDTF">2015-09-16T06:44:00Z</dcterms:created>
  <dcterms:modified xsi:type="dcterms:W3CDTF">2025-12-17T02:47:37Z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