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2" r:id="rId20"/>
    <p:sldId id="341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95462" y="2420888"/>
            <a:ext cx="8601075" cy="2184251"/>
            <a:chOff x="1795462" y="2420888"/>
            <a:chExt cx="8601075" cy="21842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43312" y="2420888"/>
              <a:ext cx="4905375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5462" y="4005064"/>
              <a:ext cx="8601075" cy="6000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700808"/>
            <a:ext cx="715327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068960"/>
            <a:ext cx="90010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844464"/>
            <a:ext cx="90010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770439"/>
            <a:ext cx="90010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92088"/>
            <a:ext cx="10318875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90675"/>
            <a:ext cx="10858500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19039" y="4509120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1462" y="1484784"/>
            <a:ext cx="4029075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858668"/>
            <a:ext cx="96964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1038" y="980728"/>
            <a:ext cx="10750912" cy="41349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3912" y="4149080"/>
            <a:ext cx="2808312" cy="25922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4079776" y="4358558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012" y="1052736"/>
            <a:ext cx="11229975" cy="3238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293096"/>
            <a:ext cx="2592288" cy="24798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310727" y="3501008"/>
            <a:ext cx="10895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47775"/>
            <a:ext cx="1136332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4005064"/>
            <a:ext cx="2881342" cy="2673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82535" y="4221088"/>
            <a:ext cx="1593585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43012"/>
            <a:ext cx="1136332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4325930"/>
            <a:ext cx="2664718" cy="2415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598870" y="4850985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8638753" cy="578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147" y="980728"/>
            <a:ext cx="9778666" cy="5626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2276872"/>
            <a:ext cx="1054417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47031" y="3278438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8341" y="764704"/>
            <a:ext cx="9655317" cy="37048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466887"/>
            <a:ext cx="2569591" cy="2318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04112" y="3668174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5378245"/>
            <a:ext cx="108012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1871662"/>
            <a:ext cx="497205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1043940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501008"/>
            <a:ext cx="3117066" cy="3268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813583" y="1928407"/>
            <a:ext cx="1074505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5359083"/>
            <a:ext cx="11521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962" y="1628800"/>
            <a:ext cx="44100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980728"/>
            <a:ext cx="1125855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088" y="3573016"/>
            <a:ext cx="3514725" cy="31432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30164" y="4181128"/>
            <a:ext cx="4730626" cy="2007741"/>
            <a:chOff x="1030164" y="4181128"/>
            <a:chExt cx="4730626" cy="200774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4181128"/>
              <a:ext cx="4705350" cy="1323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30164" y="5560219"/>
              <a:ext cx="990600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39767" y="5612606"/>
              <a:ext cx="1552575" cy="5238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416480" y="3501008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554394" cy="29495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684" y="3642240"/>
            <a:ext cx="3162765" cy="3082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696400" y="2869540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95250" y="5191917"/>
            <a:ext cx="104882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1728787"/>
            <a:ext cx="38862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027336"/>
            <a:ext cx="11277600" cy="5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32" y="479410"/>
            <a:ext cx="10806584" cy="6189950"/>
            <a:chOff x="983432" y="1220500"/>
            <a:chExt cx="10806584" cy="6189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84092" y="1220500"/>
              <a:ext cx="3223816" cy="220849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429000"/>
              <a:ext cx="9810750" cy="1409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7716" y="4838700"/>
              <a:ext cx="10782300" cy="25717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7958799" y="2706362"/>
            <a:ext cx="1737601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1700808"/>
            <a:ext cx="9947275" cy="4160887"/>
            <a:chOff x="1127448" y="1700808"/>
            <a:chExt cx="9947275" cy="4160887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8" y="1700808"/>
              <a:ext cx="9947275" cy="666750"/>
              <a:chOff x="1127448" y="1484784"/>
              <a:chExt cx="9947275" cy="6667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484784"/>
                <a:ext cx="6638925" cy="6667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740973" y="1554634"/>
                <a:ext cx="3333750" cy="5715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2708920"/>
              <a:ext cx="5838825" cy="31527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199456" y="2733628"/>
            <a:ext cx="73448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3404960"/>
            <a:ext cx="73448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456" y="4354084"/>
            <a:ext cx="73448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99456" y="5326357"/>
            <a:ext cx="73448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2025-12-17T04:14:31Z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