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59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81062" y="2276872"/>
            <a:ext cx="10429875" cy="2318742"/>
            <a:chOff x="881062" y="2276872"/>
            <a:chExt cx="10429875" cy="23187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67125" y="2276872"/>
              <a:ext cx="4857750" cy="609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1062" y="4005064"/>
              <a:ext cx="10429875" cy="5905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84784"/>
            <a:ext cx="109347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844824"/>
            <a:ext cx="108870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1552575"/>
            <a:ext cx="78295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0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446" y="762371"/>
            <a:ext cx="9908130" cy="58349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343472" y="1556792"/>
            <a:ext cx="7992888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2816932"/>
            <a:ext cx="9937104" cy="9001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7844" y="3926510"/>
            <a:ext cx="1043477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77844" y="4790606"/>
            <a:ext cx="10434779" cy="1842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24744"/>
            <a:ext cx="9020175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8650" y="2780928"/>
            <a:ext cx="3314700" cy="3390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243120" y="1982294"/>
            <a:ext cx="9821431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1557337"/>
            <a:ext cx="9277350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2924944"/>
            <a:ext cx="9649072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4469570"/>
            <a:ext cx="900100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80728"/>
            <a:ext cx="9172575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0525" y="2639988"/>
            <a:ext cx="3790950" cy="3886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343472" y="1916832"/>
            <a:ext cx="979308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335360"/>
            <a:ext cx="10753725" cy="5334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384" y="2708920"/>
            <a:ext cx="11089232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382" y="4214542"/>
            <a:ext cx="10657185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382" y="5006066"/>
            <a:ext cx="11161242" cy="16632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2776"/>
            <a:ext cx="11277600" cy="478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5" y="764704"/>
            <a:ext cx="9577064" cy="591324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4160655"/>
            <a:ext cx="136815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23186" y="5028757"/>
            <a:ext cx="3364901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657350"/>
            <a:ext cx="108394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556792"/>
            <a:ext cx="107727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1628800"/>
            <a:ext cx="101631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381000"/>
            <a:ext cx="7048500" cy="6096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1268760"/>
            <a:ext cx="784887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2183160"/>
            <a:ext cx="784887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3143859"/>
            <a:ext cx="784887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9496" y="4069833"/>
            <a:ext cx="784887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559496" y="4941168"/>
            <a:ext cx="784887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559496" y="5782886"/>
            <a:ext cx="784887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881062"/>
            <a:ext cx="6819900" cy="5095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559496" y="1628800"/>
            <a:ext cx="547260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2682096"/>
            <a:ext cx="655272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9496" y="3596496"/>
            <a:ext cx="655272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559496" y="4487747"/>
            <a:ext cx="655272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559496" y="5355849"/>
            <a:ext cx="655272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666875"/>
            <a:ext cx="8143875" cy="3524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2708920"/>
            <a:ext cx="943304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3519148"/>
            <a:ext cx="943304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4526145"/>
            <a:ext cx="943304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6632"/>
            <a:ext cx="7920880" cy="335646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3990" y="3458028"/>
            <a:ext cx="3344019" cy="32351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358868" y="908720"/>
            <a:ext cx="9057612" cy="25202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780928"/>
            <a:ext cx="10725150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9006" y="324103"/>
            <a:ext cx="3893988" cy="245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31504" y="398165"/>
            <a:ext cx="8181975" cy="6127179"/>
            <a:chOff x="1631504" y="332656"/>
            <a:chExt cx="8181975" cy="61271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75520" y="332656"/>
              <a:ext cx="5915025" cy="4371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31504" y="4869160"/>
              <a:ext cx="8181975" cy="15906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631503" y="4005064"/>
            <a:ext cx="8181975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9496" y="4873165"/>
            <a:ext cx="4608513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40017" y="4873165"/>
            <a:ext cx="4608513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559496" y="5810715"/>
            <a:ext cx="885698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2205037"/>
            <a:ext cx="9077325" cy="2447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3101691"/>
            <a:ext cx="964907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4004516"/>
            <a:ext cx="964907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28800"/>
            <a:ext cx="113538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556792"/>
            <a:ext cx="10782300" cy="4648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63952" y="1579942"/>
            <a:ext cx="158417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63552" y="2558358"/>
            <a:ext cx="158417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03248" y="2558358"/>
            <a:ext cx="24613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19200" y="764704"/>
            <a:ext cx="10972800" cy="1582663"/>
            <a:chOff x="609600" y="1340768"/>
            <a:chExt cx="10972800" cy="15826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9600" y="1340768"/>
              <a:ext cx="10972800" cy="695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7488" y="2132856"/>
              <a:ext cx="7800975" cy="790575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1219200" y="2420888"/>
            <a:ext cx="9111480" cy="4225043"/>
            <a:chOff x="1377008" y="2420888"/>
            <a:chExt cx="10249024" cy="475252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77008" y="2420888"/>
              <a:ext cx="10249024" cy="3743278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62088" y="6106998"/>
              <a:ext cx="8435976" cy="1066418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294836" y="3158497"/>
            <a:ext cx="4225099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294836" y="4049748"/>
            <a:ext cx="4225099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294836" y="4768867"/>
            <a:ext cx="4513132" cy="929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294836" y="5732811"/>
            <a:ext cx="8329556" cy="929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256254" y="2471729"/>
            <a:ext cx="375962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484784"/>
            <a:ext cx="10896600" cy="4638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7700" y="2204864"/>
            <a:ext cx="10896600" cy="29523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7700" y="5468841"/>
            <a:ext cx="854464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2025-12-17T02:07:22Z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