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2957512"/>
            <a:ext cx="78295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100262"/>
            <a:ext cx="10696575" cy="2657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84032" y="3933056"/>
            <a:ext cx="403244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268760"/>
            <a:ext cx="107061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199" y="3782083"/>
            <a:ext cx="5239097" cy="2959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976320" y="3020102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12776"/>
            <a:ext cx="105537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644602"/>
            <a:ext cx="4343400" cy="295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070174" y="4176422"/>
            <a:ext cx="128952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50" y="1268760"/>
            <a:ext cx="10782300" cy="5524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5984005"/>
            <a:ext cx="1512168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188640"/>
            <a:ext cx="106299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0" y="3645024"/>
            <a:ext cx="52197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44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12441" y="846835"/>
            <a:ext cx="6987815" cy="5750517"/>
            <a:chOff x="983432" y="1268760"/>
            <a:chExt cx="6987815" cy="5750517"/>
          </a:xfrm>
        </p:grpSpPr>
        <p:grpSp>
          <p:nvGrpSpPr>
            <p:cNvPr id="4" name="组合 3"/>
            <p:cNvGrpSpPr/>
            <p:nvPr/>
          </p:nvGrpSpPr>
          <p:grpSpPr>
            <a:xfrm>
              <a:off x="983432" y="1268760"/>
              <a:ext cx="6753225" cy="609600"/>
              <a:chOff x="983432" y="1268760"/>
              <a:chExt cx="6753225" cy="60960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268760"/>
                <a:ext cx="4600575" cy="6096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84007" y="1353279"/>
                <a:ext cx="2152650" cy="504825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1006618" y="2132856"/>
              <a:ext cx="6749551" cy="609600"/>
              <a:chOff x="1006618" y="2132856"/>
              <a:chExt cx="6749551" cy="60960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6618" y="2132856"/>
                <a:ext cx="2962275" cy="6096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41419" y="2167581"/>
                <a:ext cx="3714750" cy="533400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7047" y="2990202"/>
              <a:ext cx="6934200" cy="4029075"/>
            </a:xfrm>
            <a:prstGeom prst="rect">
              <a:avLst/>
            </a:prstGeom>
          </p:spPr>
        </p:pic>
      </p:grpSp>
      <p:sp useBgFill="1">
        <p:nvSpPr>
          <p:cNvPr id="10" name="矩形 9"/>
          <p:cNvSpPr/>
          <p:nvPr/>
        </p:nvSpPr>
        <p:spPr>
          <a:xfrm>
            <a:off x="1363101" y="1609468"/>
            <a:ext cx="804526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63101" y="2636912"/>
            <a:ext cx="804526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63101" y="3407484"/>
            <a:ext cx="257265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795623" y="3407484"/>
            <a:ext cx="647684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63101" y="4333459"/>
            <a:ext cx="430085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766907" y="4333459"/>
            <a:ext cx="430085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363101" y="5074239"/>
            <a:ext cx="4300851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363101" y="5849743"/>
            <a:ext cx="7685227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6792"/>
            <a:ext cx="106870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2" y="764704"/>
            <a:ext cx="39909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537" y="4149080"/>
            <a:ext cx="9686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556792"/>
            <a:ext cx="9886950" cy="4381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01635" y="2418330"/>
            <a:ext cx="170311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24389" y="3332730"/>
            <a:ext cx="5423739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69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1464" y="1556792"/>
            <a:ext cx="6969331" cy="4694524"/>
            <a:chOff x="1070885" y="1849363"/>
            <a:chExt cx="6969331" cy="4694524"/>
          </a:xfrm>
        </p:grpSpPr>
        <p:grpSp>
          <p:nvGrpSpPr>
            <p:cNvPr id="9" name="组合 8"/>
            <p:cNvGrpSpPr/>
            <p:nvPr/>
          </p:nvGrpSpPr>
          <p:grpSpPr>
            <a:xfrm>
              <a:off x="1070885" y="1849363"/>
              <a:ext cx="6969331" cy="3955901"/>
              <a:chOff x="983432" y="1484784"/>
              <a:chExt cx="6969331" cy="3955901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983432" y="1484784"/>
                <a:ext cx="6951265" cy="638175"/>
                <a:chOff x="983432" y="1484784"/>
                <a:chExt cx="6951265" cy="63817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983432" y="1484784"/>
                  <a:ext cx="5676900" cy="63817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744072" y="1484784"/>
                  <a:ext cx="1190625" cy="561975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116782" y="2289144"/>
                <a:ext cx="6800850" cy="635800"/>
                <a:chOff x="1116782" y="2289144"/>
                <a:chExt cx="6800850" cy="635800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16782" y="2305819"/>
                  <a:ext cx="5543550" cy="61912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660332" y="2289144"/>
                  <a:ext cx="1257300" cy="60007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161438" y="3068960"/>
                <a:ext cx="6791325" cy="237172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8891" y="5991437"/>
              <a:ext cx="6343650" cy="5524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255259" y="2264841"/>
            <a:ext cx="7361021" cy="68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55259" y="3040345"/>
            <a:ext cx="7361021" cy="68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255259" y="3827423"/>
            <a:ext cx="7361021" cy="68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255259" y="4822846"/>
            <a:ext cx="7361021" cy="68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255259" y="5494178"/>
            <a:ext cx="7361021" cy="6899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2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844824"/>
            <a:ext cx="10696575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378904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2000" y="1771650"/>
            <a:ext cx="10668000" cy="4226024"/>
            <a:chOff x="762000" y="1771650"/>
            <a:chExt cx="10668000" cy="42260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771650"/>
              <a:ext cx="106680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5445224"/>
              <a:ext cx="7258050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74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340768"/>
            <a:ext cx="99250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33475" y="3170024"/>
            <a:ext cx="532256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33475" y="4014976"/>
            <a:ext cx="532256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33475" y="4871502"/>
            <a:ext cx="532256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33475" y="5716454"/>
            <a:ext cx="532256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2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68389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276872"/>
            <a:ext cx="7848872" cy="244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7068" y="4847644"/>
            <a:ext cx="701122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77068" y="5762044"/>
            <a:ext cx="701122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5812" y="1197471"/>
            <a:ext cx="10620375" cy="5615905"/>
            <a:chOff x="785812" y="1196752"/>
            <a:chExt cx="10620375" cy="5615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812" y="1196752"/>
              <a:ext cx="10620375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4750" y="3717032"/>
              <a:ext cx="4762500" cy="3095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060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340768"/>
            <a:ext cx="98298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57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71464" y="339220"/>
            <a:ext cx="9429750" cy="6330140"/>
            <a:chOff x="1381125" y="843326"/>
            <a:chExt cx="9429750" cy="6330140"/>
          </a:xfrm>
        </p:grpSpPr>
        <p:grpSp>
          <p:nvGrpSpPr>
            <p:cNvPr id="9" name="组合 8"/>
            <p:cNvGrpSpPr/>
            <p:nvPr/>
          </p:nvGrpSpPr>
          <p:grpSpPr>
            <a:xfrm>
              <a:off x="1559496" y="843326"/>
              <a:ext cx="8057009" cy="2585674"/>
              <a:chOff x="1104900" y="1424351"/>
              <a:chExt cx="8057009" cy="258567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04900" y="1424351"/>
                <a:ext cx="8057009" cy="565258"/>
                <a:chOff x="1104900" y="1424351"/>
                <a:chExt cx="8057009" cy="565258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04900" y="1484784"/>
                  <a:ext cx="4991100" cy="5048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951984" y="1424351"/>
                  <a:ext cx="3209925" cy="514350"/>
                </a:xfrm>
                <a:prstGeom prst="rect">
                  <a:avLst/>
                </a:prstGeom>
              </p:spPr>
            </p:pic>
          </p:grpSp>
          <p:grpSp>
            <p:nvGrpSpPr>
              <p:cNvPr id="7" name="组合 6"/>
              <p:cNvGrpSpPr/>
              <p:nvPr/>
            </p:nvGrpSpPr>
            <p:grpSpPr>
              <a:xfrm>
                <a:off x="1212676" y="2132856"/>
                <a:ext cx="7115572" cy="1057275"/>
                <a:chOff x="1104900" y="2204864"/>
                <a:chExt cx="7115572" cy="1057275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104900" y="2204864"/>
                  <a:ext cx="3695700" cy="1057275"/>
                </a:xfrm>
                <a:prstGeom prst="rect">
                  <a:avLst/>
                </a:prstGeom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943872" y="2204864"/>
                  <a:ext cx="3276600" cy="981075"/>
                </a:xfrm>
                <a:prstGeom prst="rect">
                  <a:avLst/>
                </a:prstGeom>
              </p:spPr>
            </p:pic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12676" y="3429000"/>
                <a:ext cx="3114675" cy="58102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81125" y="3573016"/>
              <a:ext cx="9429750" cy="36004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436753" y="897166"/>
            <a:ext cx="7971615" cy="11316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557611" y="2323121"/>
            <a:ext cx="835481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55441" y="3098625"/>
            <a:ext cx="88569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55440" y="3956618"/>
            <a:ext cx="10153127" cy="10565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1055441" y="5147344"/>
            <a:ext cx="88569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55441" y="6108043"/>
            <a:ext cx="88569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8810625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98327" y="2471380"/>
            <a:ext cx="1069367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98327" y="3327906"/>
            <a:ext cx="1069367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98327" y="4230731"/>
            <a:ext cx="1069367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498327" y="4983086"/>
            <a:ext cx="1069367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44824"/>
            <a:ext cx="10610850" cy="3505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128448" y="2741606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00100" y="1412776"/>
            <a:ext cx="11007452" cy="5282517"/>
            <a:chOff x="800100" y="1412776"/>
            <a:chExt cx="11007452" cy="52825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0100" y="1412776"/>
              <a:ext cx="10591800" cy="2571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64152" y="4056868"/>
              <a:ext cx="4343400" cy="2638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7488" y="4365104"/>
              <a:ext cx="4229100" cy="5810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2295" y="5338615"/>
              <a:ext cx="1762125" cy="5619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14837" y="5338615"/>
              <a:ext cx="1981200" cy="51435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128448" y="3201486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52475" y="1411224"/>
            <a:ext cx="10687050" cy="5186128"/>
            <a:chOff x="752475" y="1268760"/>
            <a:chExt cx="10687050" cy="51861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2475" y="1268760"/>
              <a:ext cx="1068705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05775" y="2861308"/>
              <a:ext cx="3333750" cy="2952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5480" y="3140968"/>
              <a:ext cx="2924175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5480" y="4051933"/>
              <a:ext cx="2790825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15480" y="5000998"/>
              <a:ext cx="4448175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15480" y="5892913"/>
              <a:ext cx="4400550" cy="5619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128448" y="230447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28662" y="1340768"/>
            <a:ext cx="10734675" cy="5220047"/>
            <a:chOff x="728662" y="1340768"/>
            <a:chExt cx="10734675" cy="5220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662" y="1340768"/>
              <a:ext cx="10734675" cy="2581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0787" y="3789040"/>
              <a:ext cx="5162550" cy="2771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3472" y="4221088"/>
              <a:ext cx="3867150" cy="5715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8038" y="5184276"/>
              <a:ext cx="952500" cy="5143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72397" y="5177134"/>
              <a:ext cx="1038225" cy="5334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0128448" y="3133810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04862" y="1772816"/>
            <a:ext cx="10582275" cy="4358233"/>
            <a:chOff x="804862" y="1772816"/>
            <a:chExt cx="10582275" cy="43582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4862" y="1772816"/>
              <a:ext cx="10582275" cy="1533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1585" y="3645024"/>
              <a:ext cx="10048875" cy="24860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0128448" y="5461461"/>
            <a:ext cx="88309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916832"/>
            <a:ext cx="10945216" cy="3429000"/>
            <a:chOff x="1055440" y="2060848"/>
            <a:chExt cx="10945216" cy="3429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2060848"/>
              <a:ext cx="5734050" cy="3429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76181" y="2099667"/>
              <a:ext cx="5324475" cy="3057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72816"/>
            <a:ext cx="10706100" cy="3543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4497545"/>
            <a:ext cx="237626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2025-12-17T07:42:03Z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