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3043237"/>
            <a:ext cx="76771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556792"/>
            <a:ext cx="1058227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5373216"/>
            <a:ext cx="165618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12776"/>
            <a:ext cx="105918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772816"/>
            <a:ext cx="985837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4631620"/>
            <a:ext cx="792088" cy="12456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1050" y="2130946"/>
            <a:ext cx="10629900" cy="2596108"/>
            <a:chOff x="781050" y="1340768"/>
            <a:chExt cx="10629900" cy="25961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1050" y="1340768"/>
              <a:ext cx="10629900" cy="1485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3212976"/>
              <a:ext cx="8524875" cy="7239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400256" y="3936600"/>
            <a:ext cx="108012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268760"/>
            <a:ext cx="105918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1124744"/>
            <a:ext cx="9782175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2602" y="3933056"/>
            <a:ext cx="9794485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2602" y="5373216"/>
            <a:ext cx="9794485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57362"/>
            <a:ext cx="9324975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692857"/>
            <a:ext cx="900100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573016"/>
            <a:ext cx="900100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383244"/>
            <a:ext cx="1000911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40768"/>
            <a:ext cx="105918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752" y="836712"/>
            <a:ext cx="9829800" cy="5667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208" y="862756"/>
            <a:ext cx="115212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26892" y="1823455"/>
            <a:ext cx="115212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39409" y="5573652"/>
            <a:ext cx="115212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700808"/>
            <a:ext cx="9944100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767524"/>
            <a:ext cx="9577064" cy="23719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024062"/>
            <a:ext cx="10725150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3068960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7237" y="1627634"/>
            <a:ext cx="10677525" cy="4465662"/>
            <a:chOff x="757237" y="1268760"/>
            <a:chExt cx="10677525" cy="44656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7237" y="1268760"/>
              <a:ext cx="10677525" cy="2543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4077072"/>
              <a:ext cx="9753600" cy="1657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844824"/>
            <a:ext cx="97345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772816"/>
            <a:ext cx="98202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916832"/>
            <a:ext cx="9763125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2831420"/>
            <a:ext cx="144016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48721" y="3779099"/>
            <a:ext cx="144016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1412776"/>
            <a:ext cx="97250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908720"/>
            <a:ext cx="9839325" cy="556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76337" y="2759412"/>
            <a:ext cx="9839325" cy="2397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03871" y="5528654"/>
            <a:ext cx="10148713" cy="9426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1928812"/>
            <a:ext cx="9801225" cy="3000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4433" y="4271580"/>
            <a:ext cx="750783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196752"/>
            <a:ext cx="9915525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60651" y="3645024"/>
            <a:ext cx="10407957" cy="27363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916832"/>
            <a:ext cx="10086975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21417" y="2831420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6"/>
            <a:ext cx="10081120" cy="576582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65433" y="2543388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862" y="1213690"/>
            <a:ext cx="10582275" cy="558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4199572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620689"/>
            <a:ext cx="9505056" cy="5950416"/>
            <a:chOff x="1271464" y="764704"/>
            <a:chExt cx="10201398" cy="63863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764704"/>
              <a:ext cx="10201398" cy="4734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5520" y="5661248"/>
              <a:ext cx="9021067" cy="1489801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480376" y="4343588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5353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4149080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0892" y="1268760"/>
            <a:ext cx="10553700" cy="5572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344180" y="3996380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33821" y="5917777"/>
            <a:ext cx="130481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768408" y="2111340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2025-12-17T08:04:14Z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