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3133725"/>
            <a:ext cx="69532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04975"/>
            <a:ext cx="108775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4850" y="4797152"/>
            <a:ext cx="503111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5037"/>
            <a:ext cx="9229725" cy="244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930" y="3135442"/>
            <a:ext cx="972059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930" y="4107716"/>
            <a:ext cx="972059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390535" cy="600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4274" y="3284984"/>
            <a:ext cx="11162365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834" y="4869160"/>
            <a:ext cx="1043972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6834" y="5702537"/>
            <a:ext cx="10439725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340768"/>
            <a:ext cx="11391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6196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37522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700808"/>
            <a:ext cx="112871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33550"/>
            <a:ext cx="11344275" cy="339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08168" y="3573016"/>
            <a:ext cx="25922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844824"/>
            <a:ext cx="107251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6712"/>
            <a:ext cx="8742205" cy="5716185"/>
            <a:chOff x="1170219" y="908720"/>
            <a:chExt cx="10792487" cy="7056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908720"/>
              <a:ext cx="1076325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0219" y="4431729"/>
              <a:ext cx="9239250" cy="3533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424" y="3573016"/>
            <a:ext cx="1051316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290157"/>
            <a:ext cx="892899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6007788"/>
            <a:ext cx="892899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2624137"/>
            <a:ext cx="10248900" cy="160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646747"/>
            <a:ext cx="102251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38386"/>
            <a:ext cx="114490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56792"/>
            <a:ext cx="10896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56792"/>
            <a:ext cx="10725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772816"/>
            <a:ext cx="9839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2816"/>
            <a:ext cx="1079182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3726" y="3573016"/>
            <a:ext cx="10124802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1406" y="5085184"/>
            <a:ext cx="406845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88840"/>
            <a:ext cx="107537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9136" y="2855129"/>
            <a:ext cx="1048943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9136" y="3769529"/>
            <a:ext cx="10753726" cy="1675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5862" y="620985"/>
            <a:ext cx="10776844" cy="6048375"/>
            <a:chOff x="1185862" y="836712"/>
            <a:chExt cx="10776844" cy="6048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836712"/>
              <a:ext cx="1076325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5862" y="4351437"/>
              <a:ext cx="9820275" cy="2533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85862" y="2535548"/>
            <a:ext cx="107768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85862" y="3438373"/>
            <a:ext cx="107768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85862" y="4271751"/>
            <a:ext cx="107768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85862" y="5047255"/>
            <a:ext cx="107768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85862" y="5949280"/>
            <a:ext cx="107768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844824"/>
            <a:ext cx="11468100" cy="3667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029437" y="198884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9463" y="291389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08168" y="3849473"/>
            <a:ext cx="129614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7" y="1143719"/>
            <a:ext cx="114776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72816"/>
            <a:ext cx="107918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249289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772816"/>
            <a:ext cx="1068705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190578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340768"/>
            <a:ext cx="11344275" cy="5186908"/>
            <a:chOff x="423862" y="1340768"/>
            <a:chExt cx="11344275" cy="51869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6256" y="3212976"/>
              <a:ext cx="10677525" cy="3314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07568" y="5157192"/>
            <a:ext cx="4248472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2025-12-17T05:37:35Z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