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4725" y="3090862"/>
            <a:ext cx="51625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99695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484784"/>
            <a:ext cx="1061085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3922005"/>
            <a:ext cx="8856984" cy="13792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91744" y="5661248"/>
            <a:ext cx="2448272" cy="6192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1186011"/>
            <a:ext cx="8010525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815395"/>
            <a:ext cx="9721080" cy="12616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293096"/>
            <a:ext cx="9721080" cy="12616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03712" y="5866221"/>
            <a:ext cx="208823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1484784"/>
            <a:ext cx="1140142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5347508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478610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980728"/>
            <a:ext cx="11268075" cy="5724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913893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093043"/>
            <a:ext cx="11391900" cy="564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4210037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295525"/>
            <a:ext cx="11277600" cy="2266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3789040"/>
            <a:ext cx="108012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1396702"/>
            <a:ext cx="7858125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922005"/>
            <a:ext cx="9721080" cy="14512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5444229"/>
            <a:ext cx="9721080" cy="11947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20688"/>
            <a:ext cx="8801100" cy="5876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348880"/>
            <a:ext cx="10009112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899888"/>
            <a:ext cx="10009112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5201469"/>
            <a:ext cx="10009112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975708"/>
            <a:ext cx="1512168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35534" y="4959555"/>
            <a:ext cx="1512168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1005036"/>
            <a:ext cx="11258550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435628"/>
            <a:ext cx="10729192" cy="15055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941168"/>
            <a:ext cx="10729192" cy="15055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700808"/>
            <a:ext cx="7534275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996952"/>
            <a:ext cx="3744416" cy="1872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87888" y="2996952"/>
            <a:ext cx="3744416" cy="1872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4930117"/>
            <a:ext cx="849694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980728"/>
            <a:ext cx="11382375" cy="5619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13396" y="5670265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009775"/>
            <a:ext cx="11229975" cy="2838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364345" y="3812190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16832"/>
            <a:ext cx="11277600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3416644"/>
            <a:ext cx="1008112" cy="13689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38300"/>
            <a:ext cx="112585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484784"/>
            <a:ext cx="11430000" cy="4762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1263234"/>
            <a:ext cx="2952328" cy="1229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351584" y="2708920"/>
            <a:ext cx="3240360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91944" y="2708920"/>
            <a:ext cx="4032448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79576" y="4221088"/>
            <a:ext cx="7998853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005012"/>
            <a:ext cx="11268075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04112" y="2103500"/>
            <a:ext cx="1440160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064552" y="2103500"/>
            <a:ext cx="743780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003" y="3071205"/>
            <a:ext cx="743780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69257" y="3071205"/>
            <a:ext cx="1440160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86219" y="4031904"/>
            <a:ext cx="1440160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90525" y="1052736"/>
            <a:ext cx="11410950" cy="5287836"/>
            <a:chOff x="390525" y="1052736"/>
            <a:chExt cx="11410950" cy="52878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0525" y="1052736"/>
              <a:ext cx="11410950" cy="5162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5445224"/>
              <a:ext cx="1104900" cy="638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50654" y="5502373"/>
              <a:ext cx="2381250" cy="5238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55221" y="5526185"/>
              <a:ext cx="904875" cy="4762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10450" y="5188047"/>
              <a:ext cx="1885950" cy="115252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536573" y="5578189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" y="1245443"/>
            <a:ext cx="11249025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27687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84784"/>
            <a:ext cx="10458450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82541" y="2888078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26420" y="4158442"/>
            <a:ext cx="1581948" cy="13359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2428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979118"/>
            <a:ext cx="7305675" cy="2762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560496" y="2841885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1988840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00808"/>
            <a:ext cx="8058150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2683212"/>
            <a:ext cx="1512168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32104" y="4604278"/>
            <a:ext cx="936104" cy="11080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2025-12-17T05:51:25Z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