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114675"/>
            <a:ext cx="3914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800"/>
            <a:ext cx="1072515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3645024"/>
            <a:ext cx="619268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3425" y="5224693"/>
            <a:ext cx="57226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6038850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20888"/>
            <a:ext cx="63367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219541"/>
            <a:ext cx="63367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180240"/>
            <a:ext cx="63367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978893"/>
            <a:ext cx="63367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620688"/>
            <a:ext cx="1068705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90725"/>
            <a:ext cx="1086802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0687" y="3193933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23900" y="1412776"/>
            <a:ext cx="10744200" cy="5183832"/>
            <a:chOff x="723900" y="1412776"/>
            <a:chExt cx="10744200" cy="5183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900" y="1412776"/>
              <a:ext cx="1074420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866" y="5301208"/>
              <a:ext cx="9505950" cy="1295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29125" y="2218815"/>
              <a:ext cx="3333750" cy="3257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128448" y="2420888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92696"/>
            <a:ext cx="10299699" cy="5870107"/>
            <a:chOff x="1304475" y="799253"/>
            <a:chExt cx="10299699" cy="5870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4475" y="799253"/>
              <a:ext cx="10299699" cy="250812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54963" y="3333809"/>
              <a:ext cx="3482074" cy="333555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224143" y="2444038"/>
            <a:ext cx="22400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462" y="3500222"/>
            <a:ext cx="32670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124075"/>
            <a:ext cx="108299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140" y="1040870"/>
            <a:ext cx="9617720" cy="541246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522711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51870" y="3309789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8594" y="3309789"/>
            <a:ext cx="21897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8" y="3309789"/>
            <a:ext cx="8065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06250" y="4143166"/>
            <a:ext cx="8065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55840" y="4941168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683567" y="5739822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124744"/>
            <a:ext cx="7467600" cy="5055046"/>
            <a:chOff x="1415480" y="1124744"/>
            <a:chExt cx="7467600" cy="5055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124744"/>
              <a:ext cx="7467600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589240"/>
              <a:ext cx="4238625" cy="590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97940" y="2060848"/>
            <a:ext cx="8730508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0369" y="4706101"/>
            <a:ext cx="86860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0369" y="5551053"/>
            <a:ext cx="86860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484784"/>
            <a:ext cx="4533900" cy="424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62100" y="2401845"/>
            <a:ext cx="58300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62100" y="3374119"/>
            <a:ext cx="58300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2100" y="4265369"/>
            <a:ext cx="58300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62100" y="5110321"/>
            <a:ext cx="58300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52600"/>
            <a:ext cx="67246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636912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643910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442563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70580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8530" y="2780928"/>
            <a:ext cx="820586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8530" y="3645024"/>
            <a:ext cx="820586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8530" y="4509120"/>
            <a:ext cx="820586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16832"/>
            <a:ext cx="63817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33893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717032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581128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78348"/>
            <a:ext cx="11038829" cy="579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490787"/>
            <a:ext cx="11363325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636912"/>
            <a:ext cx="424150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4338" y="3544706"/>
            <a:ext cx="98581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24000"/>
            <a:ext cx="113061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72816"/>
            <a:ext cx="107632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037" y="3438352"/>
            <a:ext cx="3971925" cy="276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2819651"/>
            <a:ext cx="1008112" cy="12574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71687"/>
            <a:ext cx="114014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2081" y="5642205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340768"/>
            <a:ext cx="8972550" cy="4875358"/>
            <a:chOff x="1127448" y="1340768"/>
            <a:chExt cx="8972550" cy="48753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89725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3812" y="2882376"/>
              <a:ext cx="4524375" cy="3333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72264" y="1340768"/>
            <a:ext cx="100811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28825"/>
            <a:ext cx="11344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62293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7" y="2414042"/>
            <a:ext cx="3171825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237" y="5481092"/>
            <a:ext cx="11439525" cy="542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951984" y="1484784"/>
            <a:ext cx="1008112" cy="738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619375"/>
            <a:ext cx="102774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3292280"/>
            <a:ext cx="4152900" cy="2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36311" y="2569011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276" y="4074443"/>
            <a:ext cx="2521446" cy="2615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3314799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57325"/>
            <a:ext cx="11439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66925"/>
            <a:ext cx="107156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193933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772816"/>
            <a:ext cx="11344275" cy="3529558"/>
            <a:chOff x="423862" y="1916832"/>
            <a:chExt cx="11344275" cy="3529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916832"/>
              <a:ext cx="113442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6312" y="3789040"/>
              <a:ext cx="1079182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2025-12-17T02:14:33Z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