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7" r:id="rId25"/>
    <p:sldId id="348" r:id="rId26"/>
    <p:sldId id="349" r:id="rId27"/>
    <p:sldId id="350" r:id="rId28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762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86225" y="2728912"/>
            <a:ext cx="4019550" cy="1400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2066925"/>
            <a:ext cx="10963275" cy="2724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829932" y="3986943"/>
            <a:ext cx="851004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0860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1415812" y="404664"/>
            <a:ext cx="7776532" cy="6072764"/>
            <a:chOff x="1156476" y="764704"/>
            <a:chExt cx="8400597" cy="6560102"/>
          </a:xfrm>
        </p:grpSpPr>
        <p:grpSp>
          <p:nvGrpSpPr>
            <p:cNvPr id="8" name="组合 7"/>
            <p:cNvGrpSpPr/>
            <p:nvPr/>
          </p:nvGrpSpPr>
          <p:grpSpPr>
            <a:xfrm>
              <a:off x="1156476" y="764704"/>
              <a:ext cx="8400597" cy="1373113"/>
              <a:chOff x="1127448" y="764704"/>
              <a:chExt cx="8400597" cy="1373113"/>
            </a:xfrm>
          </p:grpSpPr>
          <p:grpSp>
            <p:nvGrpSpPr>
              <p:cNvPr id="4" name="组合 3"/>
              <p:cNvGrpSpPr/>
              <p:nvPr/>
            </p:nvGrpSpPr>
            <p:grpSpPr>
              <a:xfrm>
                <a:off x="1127448" y="764704"/>
                <a:ext cx="8400597" cy="617091"/>
                <a:chOff x="1127448" y="1412776"/>
                <a:chExt cx="8400597" cy="617091"/>
              </a:xfrm>
            </p:grpSpPr>
            <p:pic>
              <p:nvPicPr>
                <p:cNvPr id="2" name="图片 1"/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1127448" y="1412776"/>
                  <a:ext cx="5248275" cy="600075"/>
                </a:xfrm>
                <a:prstGeom prst="rect">
                  <a:avLst/>
                </a:prstGeom>
              </p:spPr>
            </p:pic>
            <p:pic>
              <p:nvPicPr>
                <p:cNvPr id="3" name="图片 2"/>
                <p:cNvPicPr>
                  <a:picLocks noChangeAspect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6346695" y="1439317"/>
                  <a:ext cx="3181350" cy="590550"/>
                </a:xfrm>
                <a:prstGeom prst="rect">
                  <a:avLst/>
                </a:prstGeom>
              </p:spPr>
            </p:pic>
          </p:grpSp>
          <p:grpSp>
            <p:nvGrpSpPr>
              <p:cNvPr id="7" name="组合 6"/>
              <p:cNvGrpSpPr/>
              <p:nvPr/>
            </p:nvGrpSpPr>
            <p:grpSpPr>
              <a:xfrm>
                <a:off x="1132519" y="1556792"/>
                <a:ext cx="6362554" cy="581025"/>
                <a:chOff x="1132519" y="2204864"/>
                <a:chExt cx="6362554" cy="581025"/>
              </a:xfrm>
            </p:grpSpPr>
            <p:pic>
              <p:nvPicPr>
                <p:cNvPr id="5" name="图片 4"/>
                <p:cNvPicPr>
                  <a:picLocks noChangeAspect="1"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1132519" y="2204864"/>
                  <a:ext cx="2686050" cy="581025"/>
                </a:xfrm>
                <a:prstGeom prst="rect">
                  <a:avLst/>
                </a:prstGeom>
              </p:spPr>
            </p:pic>
            <p:pic>
              <p:nvPicPr>
                <p:cNvPr id="6" name="图片 5"/>
                <p:cNvPicPr>
                  <a:picLocks noChangeAspect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3732698" y="2206802"/>
                  <a:ext cx="3762375" cy="552450"/>
                </a:xfrm>
                <a:prstGeom prst="rect">
                  <a:avLst/>
                </a:prstGeom>
              </p:spPr>
            </p:pic>
          </p:grpSp>
        </p:grp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211251" y="2305131"/>
              <a:ext cx="6334125" cy="5019675"/>
            </a:xfrm>
            <a:prstGeom prst="rect">
              <a:avLst/>
            </a:prstGeom>
          </p:spPr>
        </p:pic>
      </p:grpSp>
      <p:sp useBgFill="1">
        <p:nvSpPr>
          <p:cNvPr id="11" name="矩形 10"/>
          <p:cNvSpPr/>
          <p:nvPr/>
        </p:nvSpPr>
        <p:spPr>
          <a:xfrm>
            <a:off x="1415480" y="1075946"/>
            <a:ext cx="892866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1415480" y="1782002"/>
            <a:ext cx="892866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>
          <a:xfrm>
            <a:off x="1415480" y="2626954"/>
            <a:ext cx="892866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>
          <a:xfrm>
            <a:off x="1415480" y="3463948"/>
            <a:ext cx="8928660" cy="23413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>
          <a:xfrm>
            <a:off x="1415480" y="5705821"/>
            <a:ext cx="8928660" cy="78318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4465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715909"/>
            <a:ext cx="10434190" cy="3577187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970763" y="3532765"/>
            <a:ext cx="781421" cy="60109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7848" y="4293096"/>
            <a:ext cx="2664296" cy="25648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3282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340768"/>
            <a:ext cx="11325225" cy="2724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2225" y="4064918"/>
            <a:ext cx="2587550" cy="255323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9768408" y="3236126"/>
            <a:ext cx="851004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6445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71464" y="548680"/>
            <a:ext cx="9973567" cy="437761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8790" y="5085184"/>
            <a:ext cx="2734419" cy="154829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>
          <a:xfrm>
            <a:off x="2700049" y="4139976"/>
            <a:ext cx="2401972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1972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340768"/>
            <a:ext cx="11277600" cy="2638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75485" y="4106044"/>
            <a:ext cx="2241029" cy="23637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0344472" y="3206430"/>
            <a:ext cx="851004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5335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700808"/>
            <a:ext cx="11306175" cy="3800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032104" y="4620405"/>
            <a:ext cx="316835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9442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340768"/>
            <a:ext cx="11277600" cy="2552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38637" y="3429000"/>
            <a:ext cx="3514725" cy="2962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5691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844824"/>
            <a:ext cx="6600825" cy="3562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5294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747837"/>
            <a:ext cx="8229600" cy="3362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15480" y="2636912"/>
            <a:ext cx="8229600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415480" y="3551312"/>
            <a:ext cx="8229600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415480" y="4315241"/>
            <a:ext cx="2592288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4007768" y="4315241"/>
            <a:ext cx="2592288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7417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700808"/>
            <a:ext cx="11391900" cy="4181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124744"/>
            <a:ext cx="8972550" cy="5229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271464" y="1982294"/>
            <a:ext cx="10009112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271464" y="2861970"/>
            <a:ext cx="10009112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271464" y="3822668"/>
            <a:ext cx="10009112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271464" y="4725494"/>
            <a:ext cx="10009112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271464" y="5558872"/>
            <a:ext cx="10009112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7226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63263" y="1052736"/>
            <a:ext cx="10500112" cy="5435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986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5" y="1124744"/>
            <a:ext cx="4286250" cy="2752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4005064"/>
            <a:ext cx="9353550" cy="175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0607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1055440" y="1772816"/>
            <a:ext cx="10128820" cy="4101058"/>
            <a:chOff x="1055440" y="1340768"/>
            <a:chExt cx="10128820" cy="4101058"/>
          </a:xfrm>
        </p:grpSpPr>
        <p:grpSp>
          <p:nvGrpSpPr>
            <p:cNvPr id="4" name="组合 3"/>
            <p:cNvGrpSpPr/>
            <p:nvPr/>
          </p:nvGrpSpPr>
          <p:grpSpPr>
            <a:xfrm>
              <a:off x="1055440" y="1340768"/>
              <a:ext cx="7021363" cy="723900"/>
              <a:chOff x="1055440" y="1340768"/>
              <a:chExt cx="7021363" cy="723900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055440" y="1340768"/>
                <a:ext cx="6343650" cy="704850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7305278" y="1455068"/>
                <a:ext cx="771525" cy="609600"/>
              </a:xfrm>
              <a:prstGeom prst="rect">
                <a:avLst/>
              </a:prstGeom>
            </p:spPr>
          </p:pic>
        </p:grpSp>
        <p:grpSp>
          <p:nvGrpSpPr>
            <p:cNvPr id="7" name="组合 6"/>
            <p:cNvGrpSpPr/>
            <p:nvPr/>
          </p:nvGrpSpPr>
          <p:grpSpPr>
            <a:xfrm>
              <a:off x="1203077" y="2276872"/>
              <a:ext cx="9981183" cy="590550"/>
              <a:chOff x="1203077" y="2276872"/>
              <a:chExt cx="9981183" cy="590550"/>
            </a:xfrm>
          </p:grpSpPr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203077" y="2276872"/>
                <a:ext cx="6048375" cy="514350"/>
              </a:xfrm>
              <a:prstGeom prst="rect">
                <a:avLst/>
              </a:prstGeom>
            </p:spPr>
          </p:pic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7317110" y="2276872"/>
                <a:ext cx="3867150" cy="590550"/>
              </a:xfrm>
              <a:prstGeom prst="rect">
                <a:avLst/>
              </a:prstGeom>
            </p:spPr>
          </p:pic>
        </p:grp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203077" y="3022476"/>
              <a:ext cx="5476875" cy="2419350"/>
            </a:xfrm>
            <a:prstGeom prst="rect">
              <a:avLst/>
            </a:prstGeom>
          </p:spPr>
        </p:pic>
      </p:grpSp>
      <p:sp useBgFill="1">
        <p:nvSpPr>
          <p:cNvPr id="10" name="矩形 9"/>
          <p:cNvSpPr/>
          <p:nvPr/>
        </p:nvSpPr>
        <p:spPr>
          <a:xfrm>
            <a:off x="1067504" y="2660122"/>
            <a:ext cx="1078913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1067504" y="3516648"/>
            <a:ext cx="1078913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1067504" y="4326875"/>
            <a:ext cx="1078913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>
          <a:xfrm>
            <a:off x="1067504" y="5206551"/>
            <a:ext cx="1078913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65705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7325" y="1828800"/>
            <a:ext cx="9277350" cy="3200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020860" y="1825781"/>
            <a:ext cx="416337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|</a:t>
            </a:r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>
          <a:xfrm>
            <a:off x="1457324" y="2689877"/>
            <a:ext cx="10471323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457324" y="3569553"/>
            <a:ext cx="10471323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457324" y="4460804"/>
            <a:ext cx="10471323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4810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1125" y="1268760"/>
            <a:ext cx="9429750" cy="50577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28248" y="4437112"/>
            <a:ext cx="3535445" cy="221673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>
          <a:xfrm>
            <a:off x="1284556" y="2132856"/>
            <a:ext cx="9707988" cy="23042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284556" y="4727205"/>
            <a:ext cx="6395620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284556" y="5556945"/>
            <a:ext cx="6395620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2515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268760"/>
            <a:ext cx="8429625" cy="4924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020860" y="1249717"/>
            <a:ext cx="351530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415480" y="2060848"/>
            <a:ext cx="273630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4151784" y="2060848"/>
            <a:ext cx="273630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1415480" y="3033122"/>
            <a:ext cx="244827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4020860" y="3033122"/>
            <a:ext cx="509947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/>
          <p:cNvSpPr/>
          <p:nvPr/>
        </p:nvSpPr>
        <p:spPr>
          <a:xfrm>
            <a:off x="1415480" y="3861048"/>
            <a:ext cx="9073008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>
          <a:xfrm>
            <a:off x="1415480" y="4694425"/>
            <a:ext cx="9073008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>
          <a:xfrm>
            <a:off x="1415480" y="5643549"/>
            <a:ext cx="9073008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79360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504825"/>
            <a:ext cx="10220325" cy="5848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99456" y="1412776"/>
            <a:ext cx="10297144" cy="13681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99456" y="3140968"/>
            <a:ext cx="6336704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199456" y="3918979"/>
            <a:ext cx="6336704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199456" y="4833379"/>
            <a:ext cx="6336704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199456" y="5713055"/>
            <a:ext cx="6336704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10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2076450"/>
            <a:ext cx="10734675" cy="2705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344472" y="2132856"/>
            <a:ext cx="851004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041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556792"/>
            <a:ext cx="11439525" cy="4705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369180" y="5461828"/>
            <a:ext cx="851004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1638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052736"/>
            <a:ext cx="10358505" cy="5519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6338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04925" y="692696"/>
            <a:ext cx="8932457" cy="5904656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326004" y="1442532"/>
            <a:ext cx="851441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326004" y="2345358"/>
            <a:ext cx="851441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326004" y="3039839"/>
            <a:ext cx="5130036" cy="11092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477118" y="3248184"/>
            <a:ext cx="3507313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326004" y="4440376"/>
            <a:ext cx="851441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326004" y="5273753"/>
            <a:ext cx="851441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326004" y="6095555"/>
            <a:ext cx="851441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8760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7448" y="620688"/>
            <a:ext cx="9241835" cy="5875362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36952" y="1412776"/>
            <a:ext cx="9063504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36952" y="2348880"/>
            <a:ext cx="9063504" cy="122413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136952" y="3529498"/>
            <a:ext cx="2222744" cy="122413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359696" y="3529498"/>
            <a:ext cx="2880320" cy="122413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136952" y="4966204"/>
            <a:ext cx="9063504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136952" y="5776432"/>
            <a:ext cx="9063504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7932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318474"/>
            <a:ext cx="10587161" cy="6221051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29572" y="4941168"/>
            <a:ext cx="851004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7144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340768"/>
            <a:ext cx="11382375" cy="2686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24237" y="3645024"/>
            <a:ext cx="5343525" cy="2914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7916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</TotalTime>
  <Words>1</Words>
  <Application>Microsoft Office PowerPoint</Application>
  <PresentationFormat>宽屏</PresentationFormat>
  <Paragraphs>1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2025-12-17T02:03:26Z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