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3119437"/>
            <a:ext cx="876300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871711"/>
            <a:ext cx="10495175" cy="5725641"/>
            <a:chOff x="452437" y="1484784"/>
            <a:chExt cx="11287125" cy="615768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2437" y="1484784"/>
              <a:ext cx="11287125" cy="2124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85837" y="3861048"/>
              <a:ext cx="10753725" cy="37814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560496" y="3135442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556792"/>
            <a:ext cx="11287125" cy="4448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43872" y="3181742"/>
            <a:ext cx="2664296" cy="11576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914756" y="4539724"/>
            <a:ext cx="1685299" cy="13069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114550"/>
            <a:ext cx="11239500" cy="2628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04112" y="3944631"/>
            <a:ext cx="2520280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84784"/>
            <a:ext cx="112585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412776"/>
            <a:ext cx="10506075" cy="5105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27848" y="2985377"/>
            <a:ext cx="5616624" cy="1800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772816"/>
            <a:ext cx="7315200" cy="4086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636912"/>
            <a:ext cx="7488832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3489957"/>
            <a:ext cx="7488832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496" y="4265461"/>
            <a:ext cx="7488832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59496" y="5087264"/>
            <a:ext cx="7488832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628800"/>
            <a:ext cx="109728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1970" y="1052736"/>
            <a:ext cx="10999030" cy="5710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256240" y="3591193"/>
            <a:ext cx="1800200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836712"/>
            <a:ext cx="10693250" cy="568300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68401" y="5794213"/>
            <a:ext cx="3096344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619375"/>
            <a:ext cx="11391900" cy="1619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00256" y="3527240"/>
            <a:ext cx="2448272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628800"/>
            <a:ext cx="11287125" cy="4257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4365104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138362"/>
            <a:ext cx="11287125" cy="2581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52184" y="3039604"/>
            <a:ext cx="4104456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43865" y="3967781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266950"/>
            <a:ext cx="11258550" cy="2324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3861048"/>
            <a:ext cx="3600400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062162"/>
            <a:ext cx="11268075" cy="2733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4042871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656391" y="4042871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916832"/>
            <a:ext cx="11334750" cy="3343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3705457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2025-12-17T05:22:27Z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