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3038475"/>
            <a:ext cx="76295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952625"/>
            <a:ext cx="10467975" cy="2952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92144" y="3486875"/>
            <a:ext cx="1368152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0" y="1484784"/>
            <a:ext cx="10668000" cy="4968602"/>
            <a:chOff x="762000" y="1556742"/>
            <a:chExt cx="10668000" cy="49686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0575" y="1556742"/>
              <a:ext cx="10610850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000" y="4163144"/>
              <a:ext cx="10668000" cy="2362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403719" y="3008527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21218" y="5672823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28787"/>
            <a:ext cx="76485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00808"/>
            <a:ext cx="6286500" cy="4171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3122337"/>
            <a:ext cx="6696744" cy="12427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672" y="4497547"/>
            <a:ext cx="6696744" cy="12427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4612" y="1772816"/>
            <a:ext cx="9667875" cy="4441676"/>
            <a:chOff x="1414612" y="1412776"/>
            <a:chExt cx="9667875" cy="44416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412776"/>
              <a:ext cx="6591300" cy="1362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4612" y="2996952"/>
              <a:ext cx="9667875" cy="2857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95846" y="3429000"/>
            <a:ext cx="10676817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95846" y="4682742"/>
            <a:ext cx="10676817" cy="13385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628800"/>
            <a:ext cx="62674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56362" y="2959691"/>
            <a:ext cx="7712046" cy="13334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20560" y="4441251"/>
            <a:ext cx="7712046" cy="13334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938337"/>
            <a:ext cx="104965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90736"/>
            <a:ext cx="6153150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420888"/>
            <a:ext cx="5904656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87688" y="3856149"/>
            <a:ext cx="5904656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87306" y="5373216"/>
            <a:ext cx="8369133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37" y="1197818"/>
            <a:ext cx="106013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556792"/>
            <a:ext cx="97631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362" y="3653160"/>
            <a:ext cx="48672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84784"/>
            <a:ext cx="106680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9314" y="2490360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83904" y="332656"/>
            <a:ext cx="9725025" cy="6362303"/>
            <a:chOff x="1583904" y="332656"/>
            <a:chExt cx="9725025" cy="6362303"/>
          </a:xfrm>
        </p:grpSpPr>
        <p:grpSp>
          <p:nvGrpSpPr>
            <p:cNvPr id="4" name="组合 3"/>
            <p:cNvGrpSpPr/>
            <p:nvPr/>
          </p:nvGrpSpPr>
          <p:grpSpPr>
            <a:xfrm>
              <a:off x="1703512" y="332656"/>
              <a:ext cx="7014766" cy="1352550"/>
              <a:chOff x="1559496" y="1484784"/>
              <a:chExt cx="7014766" cy="13525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59496" y="1772816"/>
                <a:ext cx="3495675" cy="5810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78587" y="1484784"/>
                <a:ext cx="3495675" cy="13525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83904" y="1484784"/>
              <a:ext cx="9725025" cy="52101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583904" y="1378543"/>
            <a:ext cx="7824464" cy="1258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83904" y="2894826"/>
            <a:ext cx="7824464" cy="12583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4411109"/>
            <a:ext cx="10225136" cy="23900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273137" cy="592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74009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276872"/>
            <a:ext cx="7200800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584811"/>
            <a:ext cx="7200800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5263947"/>
            <a:ext cx="8568952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988840"/>
            <a:ext cx="7534275" cy="3362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815675"/>
            <a:ext cx="849694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718501"/>
            <a:ext cx="849694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4598177"/>
            <a:ext cx="849694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916832"/>
            <a:ext cx="6810375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783955"/>
            <a:ext cx="79208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652056"/>
            <a:ext cx="79208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508582"/>
            <a:ext cx="79208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628800"/>
            <a:ext cx="105822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556792"/>
            <a:ext cx="844867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039768"/>
            <a:ext cx="6480720" cy="110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7728" y="4556051"/>
            <a:ext cx="6480720" cy="110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6820" y="836712"/>
            <a:ext cx="9029700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2204864"/>
            <a:ext cx="907300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038241"/>
            <a:ext cx="907300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3964216"/>
            <a:ext cx="907300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4878616"/>
            <a:ext cx="907300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1504" y="5781442"/>
            <a:ext cx="907300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56792"/>
            <a:ext cx="105822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9314" y="3122337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00808"/>
            <a:ext cx="1062037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9314" y="1685782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56792"/>
            <a:ext cx="1062037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49314" y="1700808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55516"/>
            <a:ext cx="9507357" cy="605786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2" y="1988840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0" y="980728"/>
            <a:ext cx="10668000" cy="5730875"/>
            <a:chOff x="762000" y="1196752"/>
            <a:chExt cx="10668000" cy="57308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000" y="1196752"/>
              <a:ext cx="10668000" cy="284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4174902"/>
              <a:ext cx="9010650" cy="2752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2830254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56792"/>
            <a:ext cx="106680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40974" y="2492896"/>
            <a:ext cx="1045557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5589240"/>
            <a:ext cx="201622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28800"/>
            <a:ext cx="1057275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1735533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2025-12-17T07:10:11Z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