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8050" y="2481262"/>
            <a:ext cx="5295900" cy="1895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68760"/>
            <a:ext cx="7334250" cy="4524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2985901"/>
            <a:ext cx="9001000" cy="137920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4703042"/>
            <a:ext cx="9001000" cy="137920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40768"/>
            <a:ext cx="11268075" cy="5305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83832" y="3573016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655840" y="4282045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109672" y="3413944"/>
            <a:ext cx="1506607" cy="14552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86384" y="5168767"/>
            <a:ext cx="1589736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951984" y="5866221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976320" y="4974972"/>
            <a:ext cx="2088232" cy="14526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764704"/>
            <a:ext cx="6467475" cy="5657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83632" y="3429000"/>
            <a:ext cx="6192688" cy="1080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783632" y="4925777"/>
            <a:ext cx="6192688" cy="1080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8029575" cy="4476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3025971"/>
            <a:ext cx="8424936" cy="14831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91544" y="4537392"/>
            <a:ext cx="8424936" cy="14831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6792"/>
            <a:ext cx="11410950" cy="4219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3212976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4981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3563705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56792"/>
            <a:ext cx="1124902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6775" y="692696"/>
            <a:ext cx="10458450" cy="6000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56440" y="4077072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980728"/>
            <a:ext cx="11353800" cy="5734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1340768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268001" y="5191917"/>
            <a:ext cx="792088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905000"/>
            <a:ext cx="11325225" cy="3048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227069" y="3547308"/>
            <a:ext cx="1512168" cy="1152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6792"/>
            <a:ext cx="11344275" cy="4657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77699" y="3471652"/>
            <a:ext cx="1440160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127502" y="4455499"/>
            <a:ext cx="1440160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064788" y="5427772"/>
            <a:ext cx="2591052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912" y="1268760"/>
            <a:ext cx="1130617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844824"/>
            <a:ext cx="10477500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7250" y="3313391"/>
            <a:ext cx="10927382" cy="23478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988840"/>
            <a:ext cx="1132522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539026"/>
            <a:ext cx="9668412" cy="613033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83632" y="1844824"/>
            <a:ext cx="7848872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3135442"/>
            <a:ext cx="10153128" cy="14456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4744571"/>
            <a:ext cx="907300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440" y="5651134"/>
            <a:ext cx="9073008" cy="101822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237" y="1484784"/>
            <a:ext cx="1143952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5883" y="462111"/>
            <a:ext cx="10372725" cy="5991225"/>
            <a:chOff x="909637" y="908720"/>
            <a:chExt cx="10372725" cy="59912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09637" y="908720"/>
              <a:ext cx="10372725" cy="4572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27448" y="5480720"/>
              <a:ext cx="4533900" cy="1419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916832"/>
            <a:ext cx="1062037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8086725" cy="4124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835984"/>
            <a:ext cx="9721080" cy="1241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285776"/>
            <a:ext cx="9721080" cy="1241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36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425" y="1700808"/>
            <a:ext cx="11487150" cy="4505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79776" y="1700808"/>
            <a:ext cx="5904656" cy="15841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995161" y="2060848"/>
            <a:ext cx="184441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21551" y="3148869"/>
            <a:ext cx="184441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21550" y="4109568"/>
            <a:ext cx="5378505" cy="15516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772816"/>
            <a:ext cx="11477625" cy="3695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20136" y="1803893"/>
            <a:ext cx="1512168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89716" y="1803893"/>
            <a:ext cx="1512168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602506" y="3760014"/>
            <a:ext cx="1512168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02638" y="3760014"/>
            <a:ext cx="1512168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9100" y="1268760"/>
            <a:ext cx="11353800" cy="5479582"/>
            <a:chOff x="419100" y="1412776"/>
            <a:chExt cx="11353800" cy="54795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9100" y="1412776"/>
              <a:ext cx="11353800" cy="4419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91505" y="5596958"/>
              <a:ext cx="9324975" cy="12954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560496" y="4498069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988840"/>
            <a:ext cx="11287125" cy="3152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409837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772816"/>
            <a:ext cx="6981825" cy="3924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4365104"/>
            <a:ext cx="7560840" cy="17281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628800"/>
            <a:ext cx="7686675" cy="4314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135442"/>
            <a:ext cx="8856984" cy="14456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4797152"/>
            <a:ext cx="8856984" cy="14456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4400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3129917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80728"/>
            <a:ext cx="5076825" cy="5457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3489957"/>
            <a:ext cx="6912768" cy="145121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19536" y="4987342"/>
            <a:ext cx="6912768" cy="145121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2025-12-17T05:55:07Z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