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  <p:sldId id="355" r:id="rId32"/>
    <p:sldId id="356" r:id="rId33"/>
    <p:sldId id="357" r:id="rId34"/>
    <p:sldId id="358" r:id="rId35"/>
    <p:sldId id="351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2990850"/>
            <a:ext cx="66484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76520" y="395189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8875"/>
            <a:ext cx="11553825" cy="2000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21297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3103685"/>
            <a:ext cx="792088" cy="1001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95614" y="5073609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5343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52762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5984005"/>
            <a:ext cx="1152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32856"/>
            <a:ext cx="11506200" cy="2095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25164" y="359616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941168"/>
            <a:ext cx="10441160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8692" y="5981023"/>
            <a:ext cx="73495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1091565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68960"/>
            <a:ext cx="1080120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2864" y="4443211"/>
            <a:ext cx="796546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2864" y="5091393"/>
            <a:ext cx="796546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404664"/>
            <a:ext cx="63246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861048"/>
            <a:ext cx="8743950" cy="2505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933056"/>
            <a:ext cx="1080120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534939"/>
            <a:ext cx="1080120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5287293"/>
            <a:ext cx="1080120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824101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98790" y="5824101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57437"/>
            <a:ext cx="116205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398" y="4689036"/>
            <a:ext cx="7667203" cy="205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50470"/>
            <a:ext cx="10373419" cy="532201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01199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17984" y="201199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43553" y="201199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26996" y="2011990"/>
            <a:ext cx="10495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23791" y="4732406"/>
            <a:ext cx="706105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15480" y="5396366"/>
            <a:ext cx="20162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904312" y="5396365"/>
            <a:ext cx="238053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15480" y="6077408"/>
            <a:ext cx="60486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56792"/>
            <a:ext cx="11515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896600" cy="4524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662766" y="156836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76892" y="156836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3635999"/>
            <a:ext cx="10729192" cy="61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4437112"/>
            <a:ext cx="1072919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24050"/>
            <a:ext cx="108870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3" y="3717032"/>
            <a:ext cx="11031091" cy="12169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84897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31311" y="187523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99949" y="187523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99139" y="187523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92517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24944"/>
            <a:ext cx="10873208" cy="1781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869160"/>
            <a:ext cx="32403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482618"/>
            <a:ext cx="705678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62137"/>
            <a:ext cx="115728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71675"/>
            <a:ext cx="109156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68760"/>
            <a:ext cx="11582400" cy="5472608"/>
            <a:chOff x="304800" y="1268760"/>
            <a:chExt cx="115824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3375" y="1268760"/>
              <a:ext cx="115252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760168"/>
              <a:ext cx="11582400" cy="1981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848528" y="128759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848528" y="3486786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48528" y="5593379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81175"/>
            <a:ext cx="107442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068960"/>
            <a:ext cx="388843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943872" y="3068960"/>
            <a:ext cx="3888432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632849"/>
            <a:ext cx="705678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05012"/>
            <a:ext cx="115157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124744"/>
            <a:ext cx="82962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686996"/>
            <a:ext cx="856297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5067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68801" y="471101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4578" y="5613837"/>
            <a:ext cx="81957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84784"/>
            <a:ext cx="109061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877550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7225" y="2151693"/>
            <a:ext cx="10877550" cy="1133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7225" y="3625413"/>
            <a:ext cx="10877550" cy="1133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7225" y="4928919"/>
            <a:ext cx="10877550" cy="1133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2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56792"/>
            <a:ext cx="11544300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86916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4815989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94378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90775"/>
            <a:ext cx="11582400" cy="2076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92544" y="3186390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717032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2025-12-17T06:52:21Z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