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3048000"/>
            <a:ext cx="11665296" cy="6816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37" y="2060848"/>
            <a:ext cx="9991725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86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271464" y="490587"/>
            <a:ext cx="8317361" cy="6034757"/>
            <a:chOff x="1611040" y="836712"/>
            <a:chExt cx="8969920" cy="6508229"/>
          </a:xfrm>
        </p:grpSpPr>
        <p:grpSp>
          <p:nvGrpSpPr>
            <p:cNvPr id="6" name="组合 5"/>
            <p:cNvGrpSpPr/>
            <p:nvPr/>
          </p:nvGrpSpPr>
          <p:grpSpPr>
            <a:xfrm>
              <a:off x="1611040" y="836712"/>
              <a:ext cx="8969920" cy="4117454"/>
              <a:chOff x="1127324" y="1556792"/>
              <a:chExt cx="8969920" cy="4117454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1127448" y="1556792"/>
                <a:ext cx="8969796" cy="619125"/>
                <a:chOff x="1127448" y="1556792"/>
                <a:chExt cx="8969796" cy="619125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>
                <a:blip r:embed="rId2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>
                <a:xfrm>
                  <a:off x="1127448" y="1556792"/>
                  <a:ext cx="6353175" cy="619125"/>
                </a:xfrm>
                <a:prstGeom prst="rect">
                  <a:avLst/>
                </a:prstGeom>
              </p:spPr>
            </p:pic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>
                <a:blip r:embed="rId3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>
                <a:xfrm>
                  <a:off x="7392144" y="1585366"/>
                  <a:ext cx="2705100" cy="561975"/>
                </a:xfrm>
                <a:prstGeom prst="rect">
                  <a:avLst/>
                </a:prstGeom>
              </p:spPr>
            </p:pic>
          </p:grpSp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127324" y="2492896"/>
                <a:ext cx="4743450" cy="3181350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11040" y="4954166"/>
              <a:ext cx="5019675" cy="2390775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343472" y="1340768"/>
            <a:ext cx="6336704" cy="608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343472" y="2185720"/>
            <a:ext cx="6336704" cy="608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343472" y="2961224"/>
            <a:ext cx="6336704" cy="608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343472" y="3759878"/>
            <a:ext cx="6336704" cy="608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343472" y="4361762"/>
            <a:ext cx="6336704" cy="608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343472" y="5067818"/>
            <a:ext cx="6336704" cy="608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1343472" y="5820172"/>
            <a:ext cx="6336704" cy="608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6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628800"/>
            <a:ext cx="9096375" cy="3905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85081" y="2348880"/>
            <a:ext cx="8627343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85081" y="3094206"/>
            <a:ext cx="9635455" cy="31599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28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060848"/>
            <a:ext cx="6724650" cy="3086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2759412"/>
            <a:ext cx="6336704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3696962"/>
            <a:ext cx="6336704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4403017"/>
            <a:ext cx="7488832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78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629900" cy="3419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4252055"/>
            <a:ext cx="3953421" cy="25240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487488" y="332656"/>
            <a:ext cx="6858000" cy="6340946"/>
            <a:chOff x="1487488" y="188640"/>
            <a:chExt cx="6858000" cy="6340946"/>
          </a:xfrm>
        </p:grpSpPr>
        <p:grpSp>
          <p:nvGrpSpPr>
            <p:cNvPr id="6" name="组合 5"/>
            <p:cNvGrpSpPr/>
            <p:nvPr/>
          </p:nvGrpSpPr>
          <p:grpSpPr>
            <a:xfrm>
              <a:off x="1487488" y="188640"/>
              <a:ext cx="6858000" cy="5679554"/>
              <a:chOff x="1487488" y="620688"/>
              <a:chExt cx="6858000" cy="5679554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1487488" y="620688"/>
                <a:ext cx="6858000" cy="552450"/>
                <a:chOff x="1127448" y="1412776"/>
                <a:chExt cx="6858000" cy="552450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127448" y="1412776"/>
                  <a:ext cx="5715000" cy="552450"/>
                </a:xfrm>
                <a:prstGeom prst="rect">
                  <a:avLst/>
                </a:prstGeom>
              </p:spPr>
            </p:pic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6842448" y="1431826"/>
                  <a:ext cx="1143000" cy="533400"/>
                </a:xfrm>
                <a:prstGeom prst="rect">
                  <a:avLst/>
                </a:prstGeom>
              </p:spPr>
            </p:pic>
          </p:grpSp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487488" y="1556792"/>
                <a:ext cx="5943600" cy="4743450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30363" y="6034286"/>
              <a:ext cx="5572125" cy="495300"/>
            </a:xfrm>
            <a:prstGeom prst="rect">
              <a:avLst/>
            </a:prstGeom>
          </p:spPr>
        </p:pic>
      </p:grpSp>
      <p:sp useBgFill="1">
        <p:nvSpPr>
          <p:cNvPr id="9" name="矩形 8"/>
          <p:cNvSpPr/>
          <p:nvPr/>
        </p:nvSpPr>
        <p:spPr>
          <a:xfrm>
            <a:off x="1487488" y="1130267"/>
            <a:ext cx="6120680" cy="608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487488" y="1952070"/>
            <a:ext cx="2520280" cy="608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3984766" y="1952070"/>
            <a:ext cx="4271474" cy="608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487488" y="2843321"/>
            <a:ext cx="6768752" cy="608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487488" y="3640485"/>
            <a:ext cx="6768752" cy="25102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487488" y="6188404"/>
            <a:ext cx="6768752" cy="6087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764704"/>
            <a:ext cx="9086850" cy="5572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1700808"/>
            <a:ext cx="8640960" cy="1008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3094206"/>
            <a:ext cx="4104456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447928" y="3094206"/>
            <a:ext cx="4104456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43472" y="3933056"/>
            <a:ext cx="4104456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43472" y="4725144"/>
            <a:ext cx="8064896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343472" y="5517232"/>
            <a:ext cx="8064896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0575" y="1268760"/>
            <a:ext cx="10610850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0214" y="3875364"/>
            <a:ext cx="5676106" cy="2814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33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801" y="1052736"/>
            <a:ext cx="10010775" cy="25146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232570" y="3670747"/>
            <a:ext cx="5439494" cy="2926605"/>
            <a:chOff x="983432" y="3933056"/>
            <a:chExt cx="5439494" cy="292660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3933056"/>
              <a:ext cx="2009775" cy="638175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1090612" y="4758903"/>
              <a:ext cx="5332314" cy="615057"/>
              <a:chOff x="1090612" y="4758903"/>
              <a:chExt cx="5332314" cy="615057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90612" y="4792935"/>
                <a:ext cx="2895600" cy="58102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079776" y="4758903"/>
                <a:ext cx="2343150" cy="561975"/>
              </a:xfrm>
              <a:prstGeom prst="rect">
                <a:avLst/>
              </a:prstGeom>
            </p:spPr>
          </p:pic>
        </p:grpSp>
        <p:grpSp>
          <p:nvGrpSpPr>
            <p:cNvPr id="9" name="组合 8"/>
            <p:cNvGrpSpPr/>
            <p:nvPr/>
          </p:nvGrpSpPr>
          <p:grpSpPr>
            <a:xfrm>
              <a:off x="1069032" y="5542582"/>
              <a:ext cx="4714875" cy="542925"/>
              <a:chOff x="1069032" y="5542582"/>
              <a:chExt cx="4714875" cy="542925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69032" y="5542582"/>
                <a:ext cx="3028950" cy="542925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097982" y="5542582"/>
                <a:ext cx="1685925" cy="542925"/>
              </a:xfrm>
              <a:prstGeom prst="rect">
                <a:avLst/>
              </a:prstGeom>
            </p:spPr>
          </p:pic>
        </p:grp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69044" y="6345311"/>
              <a:ext cx="2828925" cy="514350"/>
            </a:xfrm>
            <a:prstGeom prst="rect">
              <a:avLst/>
            </a:prstGeom>
          </p:spPr>
        </p:pic>
      </p:grpSp>
      <p:sp useBgFill="1">
        <p:nvSpPr>
          <p:cNvPr id="12" name="矩形 11"/>
          <p:cNvSpPr/>
          <p:nvPr/>
        </p:nvSpPr>
        <p:spPr>
          <a:xfrm>
            <a:off x="1211245" y="3601233"/>
            <a:ext cx="7189011" cy="15104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239515" y="5256678"/>
            <a:ext cx="701672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184789" y="6078480"/>
            <a:ext cx="701672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7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821384" y="692696"/>
            <a:ext cx="6867525" cy="5543897"/>
            <a:chOff x="1821384" y="620688"/>
            <a:chExt cx="6867525" cy="554389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47528" y="620688"/>
              <a:ext cx="5486400" cy="22479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21384" y="3068960"/>
              <a:ext cx="6867525" cy="3095625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823643" y="1463268"/>
            <a:ext cx="722468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823643" y="2204047"/>
            <a:ext cx="722468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823643" y="3153171"/>
            <a:ext cx="722468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823643" y="3998123"/>
            <a:ext cx="722468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823643" y="4797152"/>
            <a:ext cx="722468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823643" y="5676453"/>
            <a:ext cx="7224685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1852612"/>
            <a:ext cx="9886950" cy="3152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2636912"/>
            <a:ext cx="8856984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3481864"/>
            <a:ext cx="8856984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4419414"/>
            <a:ext cx="10441160" cy="669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4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412776"/>
            <a:ext cx="10620375" cy="2495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1012" y="3429000"/>
            <a:ext cx="360997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91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2025-12-17T07:39:14Z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