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05050" y="2276872"/>
            <a:ext cx="7581900" cy="2505050"/>
            <a:chOff x="2305050" y="2276872"/>
            <a:chExt cx="7581900" cy="2505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5612" y="2276872"/>
              <a:ext cx="620077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5050" y="4077072"/>
              <a:ext cx="7581900" cy="7048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66850"/>
            <a:ext cx="10725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836712"/>
            <a:ext cx="3895725" cy="3933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84973"/>
            <a:ext cx="47053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847850"/>
            <a:ext cx="100107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617220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12976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077072"/>
            <a:ext cx="7632848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840430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576387"/>
            <a:ext cx="88963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1609999"/>
            <a:ext cx="26642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4366" y="2466525"/>
            <a:ext cx="496564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78801" y="2313199"/>
            <a:ext cx="496564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63733" y="3181300"/>
            <a:ext cx="496564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63734" y="4292469"/>
            <a:ext cx="467628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18693" y="4149080"/>
            <a:ext cx="4676282" cy="11325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447800"/>
            <a:ext cx="88868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24944"/>
            <a:ext cx="820891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79182"/>
            <a:ext cx="9505056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508595"/>
            <a:ext cx="8753475" cy="5800725"/>
            <a:chOff x="1055440" y="476672"/>
            <a:chExt cx="8753475" cy="5800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9550" y="476672"/>
              <a:ext cx="41529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115222"/>
              <a:ext cx="8753475" cy="2162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96752"/>
            <a:ext cx="5876925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060848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859501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785476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607278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510103"/>
            <a:ext cx="6768752" cy="1323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2019300"/>
            <a:ext cx="94011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21018"/>
            <a:ext cx="23042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99668" y="2821018"/>
            <a:ext cx="23042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717032"/>
            <a:ext cx="5400600" cy="1121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56792"/>
            <a:ext cx="108204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116632"/>
            <a:ext cx="9963150" cy="6601122"/>
            <a:chOff x="1055440" y="188640"/>
            <a:chExt cx="9963150" cy="6601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71975" y="188640"/>
              <a:ext cx="3448050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365104"/>
              <a:ext cx="744855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301208"/>
              <a:ext cx="99631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47528" y="6180162"/>
              <a:ext cx="13811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87488" y="846881"/>
            <a:ext cx="10020300" cy="5750471"/>
            <a:chOff x="1631504" y="1107529"/>
            <a:chExt cx="10020300" cy="5750471"/>
          </a:xfrm>
        </p:grpSpPr>
        <p:grpSp>
          <p:nvGrpSpPr>
            <p:cNvPr id="5" name="组合 4"/>
            <p:cNvGrpSpPr/>
            <p:nvPr/>
          </p:nvGrpSpPr>
          <p:grpSpPr>
            <a:xfrm>
              <a:off x="1631504" y="1107529"/>
              <a:ext cx="10020300" cy="5057775"/>
              <a:chOff x="1703512" y="692696"/>
              <a:chExt cx="10020300" cy="50577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3512" y="692696"/>
                <a:ext cx="6400800" cy="3981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03512" y="4674146"/>
                <a:ext cx="10020300" cy="10763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7094" y="6343650"/>
              <a:ext cx="695325" cy="5143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43472" y="2530943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3422193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4174548"/>
            <a:ext cx="67687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4880603"/>
            <a:ext cx="10164316" cy="1816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44624"/>
            <a:ext cx="7056784" cy="6562143"/>
            <a:chOff x="1271464" y="0"/>
            <a:chExt cx="7848600" cy="7298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0"/>
              <a:ext cx="6991350" cy="2114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916832"/>
              <a:ext cx="7848600" cy="538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734871"/>
            <a:ext cx="9721080" cy="10795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1801553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2461310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3190515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4035467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2896" y="3860103"/>
            <a:ext cx="2201736" cy="255861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>
          <a:xfrm>
            <a:off x="1343472" y="4705055"/>
            <a:ext cx="82089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43472" y="5606259"/>
            <a:ext cx="7416824" cy="11758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