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3076575"/>
            <a:ext cx="110585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8058150" cy="4495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132856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2746314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3649140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332047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27448" y="5234872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628800"/>
            <a:ext cx="1062037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4076725"/>
            <a:ext cx="426720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83493" y="1412776"/>
            <a:ext cx="10125075" cy="2592288"/>
            <a:chOff x="1033462" y="1340768"/>
            <a:chExt cx="10125075" cy="25922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33462" y="1340768"/>
              <a:ext cx="10125075" cy="1600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25588" y="3190106"/>
              <a:ext cx="3162300" cy="74295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083493" y="4225099"/>
            <a:ext cx="8904177" cy="2297541"/>
            <a:chOff x="1083493" y="4225099"/>
            <a:chExt cx="8904177" cy="2297541"/>
          </a:xfrm>
        </p:grpSpPr>
        <p:grpSp>
          <p:nvGrpSpPr>
            <p:cNvPr id="7" name="组合 6"/>
            <p:cNvGrpSpPr/>
            <p:nvPr/>
          </p:nvGrpSpPr>
          <p:grpSpPr>
            <a:xfrm>
              <a:off x="1083493" y="4225099"/>
              <a:ext cx="8904177" cy="514350"/>
              <a:chOff x="1033462" y="4153091"/>
              <a:chExt cx="8904177" cy="51435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33462" y="4182194"/>
                <a:ext cx="5667375" cy="4667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708664" y="4153091"/>
                <a:ext cx="3228975" cy="51435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9456" y="4970065"/>
              <a:ext cx="4048125" cy="15525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98080" y="4199572"/>
            <a:ext cx="989446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98080" y="4986651"/>
            <a:ext cx="989446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98080" y="5854752"/>
            <a:ext cx="989446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492896"/>
            <a:ext cx="6810375" cy="2352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334439"/>
            <a:ext cx="252028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5720" y="3334439"/>
            <a:ext cx="396044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5440" y="4098368"/>
            <a:ext cx="568863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772816"/>
            <a:ext cx="7572375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9273" y="2564904"/>
            <a:ext cx="770303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9273" y="3386706"/>
            <a:ext cx="770303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9273" y="4324255"/>
            <a:ext cx="770303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9273" y="5146057"/>
            <a:ext cx="770303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7286625" cy="4229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420888"/>
            <a:ext cx="619268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346863"/>
            <a:ext cx="619268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145516"/>
            <a:ext cx="619268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025192"/>
            <a:ext cx="619268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7237" y="1268760"/>
            <a:ext cx="10677525" cy="5410738"/>
            <a:chOff x="757237" y="1268760"/>
            <a:chExt cx="10677525" cy="54107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7237" y="1268760"/>
              <a:ext cx="10677525" cy="2438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29062" y="3726748"/>
              <a:ext cx="4333875" cy="29527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65126" y="811535"/>
            <a:ext cx="8603282" cy="5713809"/>
            <a:chOff x="1127448" y="1118816"/>
            <a:chExt cx="8603282" cy="5713809"/>
          </a:xfrm>
        </p:grpSpPr>
        <p:grpSp>
          <p:nvGrpSpPr>
            <p:cNvPr id="9" name="组合 8"/>
            <p:cNvGrpSpPr/>
            <p:nvPr/>
          </p:nvGrpSpPr>
          <p:grpSpPr>
            <a:xfrm>
              <a:off x="1127448" y="1118816"/>
              <a:ext cx="8603282" cy="2271117"/>
              <a:chOff x="1127448" y="1556792"/>
              <a:chExt cx="8603282" cy="2271117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127448" y="1556792"/>
                <a:ext cx="8603282" cy="1400175"/>
                <a:chOff x="1127448" y="1556792"/>
                <a:chExt cx="8603282" cy="1400175"/>
              </a:xfrm>
            </p:grpSpPr>
            <p:pic>
              <p:nvPicPr>
                <p:cNvPr id="4" name="图片 3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27448" y="1556792"/>
                  <a:ext cx="5591175" cy="1400175"/>
                </a:xfrm>
                <a:prstGeom prst="rect">
                  <a:avLst/>
                </a:prstGeom>
              </p:spPr>
            </p:pic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816080" y="2348880"/>
                  <a:ext cx="2914650" cy="542925"/>
                </a:xfrm>
                <a:prstGeom prst="rect">
                  <a:avLst/>
                </a:prstGeom>
              </p:spPr>
            </p:pic>
          </p:grp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27448" y="3284984"/>
                <a:ext cx="5572125" cy="51435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12222" y="3256409"/>
                <a:ext cx="1238250" cy="571500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27448" y="3717950"/>
              <a:ext cx="7267575" cy="31146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067669" y="1603623"/>
            <a:ext cx="934881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67669" y="2471725"/>
            <a:ext cx="934881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67669" y="3455573"/>
            <a:ext cx="934881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067669" y="4221088"/>
            <a:ext cx="934881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067669" y="5133902"/>
            <a:ext cx="934881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067669" y="5932555"/>
            <a:ext cx="934881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337" y="1268760"/>
            <a:ext cx="1060132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5307" y="3888098"/>
            <a:ext cx="2921385" cy="285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7750" y="764704"/>
            <a:ext cx="10096500" cy="5940896"/>
            <a:chOff x="1047750" y="764704"/>
            <a:chExt cx="10096500" cy="59408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7750" y="764704"/>
              <a:ext cx="10096500" cy="2457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7750" y="3429000"/>
              <a:ext cx="5991225" cy="32766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8256240" y="795140"/>
            <a:ext cx="2376264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5246" y="3429000"/>
            <a:ext cx="647890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5246" y="4331825"/>
            <a:ext cx="647890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85246" y="5095754"/>
            <a:ext cx="647890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5246" y="5905982"/>
            <a:ext cx="647890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44824"/>
            <a:ext cx="669607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636912"/>
            <a:ext cx="712879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412415"/>
            <a:ext cx="712879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211068"/>
            <a:ext cx="712879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99456" y="5183341"/>
            <a:ext cx="712879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" y="1124744"/>
            <a:ext cx="106870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5" y="3212976"/>
            <a:ext cx="39052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988840"/>
            <a:ext cx="100488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316707" y="260648"/>
            <a:ext cx="6867525" cy="6358830"/>
            <a:chOff x="1108695" y="404664"/>
            <a:chExt cx="6867525" cy="6358830"/>
          </a:xfrm>
        </p:grpSpPr>
        <p:grpSp>
          <p:nvGrpSpPr>
            <p:cNvPr id="4" name="组合 3"/>
            <p:cNvGrpSpPr/>
            <p:nvPr/>
          </p:nvGrpSpPr>
          <p:grpSpPr>
            <a:xfrm>
              <a:off x="1108695" y="404664"/>
              <a:ext cx="6067425" cy="4069829"/>
              <a:chOff x="1055440" y="1556792"/>
              <a:chExt cx="6067425" cy="406982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5440" y="1556792"/>
                <a:ext cx="6067425" cy="6381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99456" y="2492896"/>
                <a:ext cx="4048125" cy="3133725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8695" y="4725144"/>
              <a:ext cx="6867525" cy="203835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321092" y="1143242"/>
            <a:ext cx="8663340" cy="12056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21092" y="2395747"/>
            <a:ext cx="8663340" cy="12056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283808" y="3681850"/>
            <a:ext cx="790853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283808" y="4581128"/>
            <a:ext cx="790853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83808" y="5301208"/>
            <a:ext cx="790853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283808" y="6088286"/>
            <a:ext cx="790853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2025-12-17T07:46:05Z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