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33450" y="2348880"/>
            <a:ext cx="10325100" cy="2222351"/>
            <a:chOff x="933450" y="2348880"/>
            <a:chExt cx="10325100" cy="22223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4737" y="2348880"/>
              <a:ext cx="49625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" y="3933056"/>
              <a:ext cx="10325100" cy="638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556792"/>
            <a:ext cx="9210675" cy="4445074"/>
            <a:chOff x="1055440" y="1268760"/>
            <a:chExt cx="9210675" cy="4445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5700" y="1268760"/>
              <a:ext cx="48006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085184"/>
              <a:ext cx="92106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829551" cy="3577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73016"/>
            <a:ext cx="3063971" cy="3097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3570349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04664"/>
            <a:ext cx="10165779" cy="617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81262"/>
            <a:ext cx="11382375" cy="189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4006" y="2617869"/>
            <a:ext cx="89456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5900"/>
            <a:ext cx="1088707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50126" y="3633449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4161" y="4634093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844824"/>
            <a:ext cx="114109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0393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2" y="3068960"/>
            <a:ext cx="7326014" cy="350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36185"/>
            <a:ext cx="10513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149080"/>
            <a:ext cx="10513168" cy="2430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803755" cy="543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7953375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13813"/>
            <a:ext cx="9505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068960"/>
            <a:ext cx="9505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56039"/>
            <a:ext cx="9505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816737"/>
            <a:ext cx="9505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777435"/>
            <a:ext cx="95050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6013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8956" y="2473853"/>
            <a:ext cx="104896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8956" y="3501008"/>
            <a:ext cx="104896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8956" y="4519580"/>
            <a:ext cx="104896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8956" y="5306659"/>
            <a:ext cx="104896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5962"/>
            <a:ext cx="76581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015790"/>
            <a:ext cx="4392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996952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73208" y="2977909"/>
            <a:ext cx="4022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6868" y="4058029"/>
            <a:ext cx="84695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79882"/>
            <a:ext cx="10376470" cy="571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83932" y="4442081"/>
            <a:ext cx="26282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2" y="3068960"/>
            <a:ext cx="34194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682"/>
          <a:stretch/>
        </p:blipFill>
        <p:spPr>
          <a:xfrm>
            <a:off x="1175205" y="836712"/>
            <a:ext cx="9841589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08920"/>
            <a:ext cx="5981700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5172" y="2758210"/>
            <a:ext cx="4638675" cy="3257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347734" y="2758210"/>
            <a:ext cx="6116417" cy="2254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251862"/>
            <a:ext cx="59817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700808"/>
            <a:ext cx="10001250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89877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69553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293096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80175"/>
            <a:ext cx="6624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08168" y="5066141"/>
            <a:ext cx="37444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412776"/>
            <a:ext cx="96297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5" y="1393745"/>
            <a:ext cx="6111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3644" y="2204864"/>
            <a:ext cx="9246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13644" y="3165563"/>
            <a:ext cx="9246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3644" y="3933056"/>
            <a:ext cx="9246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3644" y="4720134"/>
            <a:ext cx="9246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3644" y="5541937"/>
            <a:ext cx="9246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086850" cy="576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700808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34185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355988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189365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930145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809821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44824"/>
            <a:ext cx="113061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1951890"/>
            <a:ext cx="9361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2045" y="3717032"/>
            <a:ext cx="9361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604611"/>
            <a:ext cx="9361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38312"/>
            <a:ext cx="11258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6750" y="1528589"/>
            <a:ext cx="10858500" cy="4852739"/>
            <a:chOff x="666750" y="1628800"/>
            <a:chExt cx="10858500" cy="48527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628800"/>
              <a:ext cx="1085850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5805264"/>
              <a:ext cx="5581650" cy="676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6750" y="2455946"/>
            <a:ext cx="694141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3240464"/>
            <a:ext cx="6941418" cy="1412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6750" y="4895644"/>
            <a:ext cx="319700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63094" y="4895644"/>
            <a:ext cx="319700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6750" y="5810044"/>
            <a:ext cx="658137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81175"/>
            <a:ext cx="69723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71970"/>
            <a:ext cx="777686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573016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418069"/>
            <a:ext cx="35283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50370" y="4418069"/>
            <a:ext cx="35283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4337" y="1447800"/>
            <a:ext cx="11587911" cy="5215905"/>
            <a:chOff x="414337" y="1447800"/>
            <a:chExt cx="11587911" cy="52159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47800"/>
              <a:ext cx="11363325" cy="1981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5680" y="3573016"/>
              <a:ext cx="5573439" cy="298554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25834" t="-24186" r="-25834" b="24186"/>
            <a:stretch/>
          </p:blipFill>
          <p:spPr>
            <a:xfrm>
              <a:off x="551384" y="2348880"/>
              <a:ext cx="361950" cy="4314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25834" t="-24186" r="-25834" b="24186"/>
            <a:stretch/>
          </p:blipFill>
          <p:spPr>
            <a:xfrm>
              <a:off x="11640298" y="2348880"/>
              <a:ext cx="361950" cy="4314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5704" y="5589240"/>
            <a:ext cx="7736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2025-12-17T02:11:28Z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