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3086100"/>
            <a:ext cx="93916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33550"/>
            <a:ext cx="11315700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4502574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1538287"/>
            <a:ext cx="68199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106203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628800"/>
            <a:ext cx="11210925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564904"/>
            <a:ext cx="10873208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185084"/>
            <a:ext cx="10873208" cy="2052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28800"/>
            <a:ext cx="10848975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1512" y="3895750"/>
            <a:ext cx="11113120" cy="22669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68760"/>
            <a:ext cx="7134225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1867974"/>
            <a:ext cx="10873208" cy="468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13182"/>
            <a:ext cx="9560175" cy="598417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74359" y="4437112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2610" y="2996443"/>
            <a:ext cx="4372520" cy="3672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3157317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2060848"/>
            <a:ext cx="87820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47544"/>
            <a:ext cx="10218166" cy="33575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173" y="3861048"/>
            <a:ext cx="3239654" cy="2932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086702" y="3136416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64552" y="3926510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4024" y="4796605"/>
            <a:ext cx="2511695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66110" y="5827726"/>
            <a:ext cx="33123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157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1981" y="3093094"/>
            <a:ext cx="3488035" cy="3504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700808"/>
            <a:ext cx="10391775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1663525"/>
            <a:ext cx="100811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22037" y="2624224"/>
            <a:ext cx="100811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724025"/>
            <a:ext cx="10477500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2270" y="3573016"/>
            <a:ext cx="10870354" cy="1800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988840"/>
            <a:ext cx="105060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28800"/>
            <a:ext cx="111918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404664"/>
            <a:ext cx="1047750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7641" y="2993939"/>
            <a:ext cx="5756718" cy="374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410825" cy="4629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9383" y="3278438"/>
            <a:ext cx="10476882" cy="31028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7275" y="1195536"/>
            <a:ext cx="100774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238375"/>
            <a:ext cx="105727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605087"/>
            <a:ext cx="11325225" cy="164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523633"/>
            <a:ext cx="230425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98330" y="3482887"/>
            <a:ext cx="230425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5286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5179" y="5085184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5372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4149080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62162"/>
            <a:ext cx="11363325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3926510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6792"/>
            <a:ext cx="112585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68760"/>
            <a:ext cx="10734675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1340768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2025-12-17T01:42:14Z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