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187" y="2805112"/>
            <a:ext cx="3857625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54406" cy="33399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7375" y="4039789"/>
            <a:ext cx="3576835" cy="2742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79079" y="3422454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34702"/>
            <a:ext cx="10725150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124744"/>
            <a:ext cx="10677525" cy="5472608"/>
            <a:chOff x="911424" y="1196752"/>
            <a:chExt cx="10677525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8000"/>
            <a:stretch/>
          </p:blipFill>
          <p:spPr>
            <a:xfrm>
              <a:off x="911424" y="1196752"/>
              <a:ext cx="10677525" cy="172819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10037" y="2916510"/>
              <a:ext cx="3971925" cy="3752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79522"/>
            <a:ext cx="10121006" cy="6033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18239" y="1531084"/>
            <a:ext cx="4473905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16632"/>
            <a:ext cx="6829425" cy="6624736"/>
            <a:chOff x="1487488" y="116632"/>
            <a:chExt cx="6829425" cy="66247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16632"/>
              <a:ext cx="6200775" cy="3886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026743"/>
              <a:ext cx="6829425" cy="2714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7488" y="836712"/>
            <a:ext cx="302433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87875" y="836712"/>
            <a:ext cx="302433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62710" y="1739536"/>
            <a:ext cx="7225577" cy="15454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04672" y="3350446"/>
            <a:ext cx="2287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842573" y="3350446"/>
            <a:ext cx="447433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504672" y="3998518"/>
            <a:ext cx="73996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504672" y="4970791"/>
            <a:ext cx="73996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504672" y="5723145"/>
            <a:ext cx="7399640" cy="10464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10496668" cy="594928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96980" y="5240775"/>
            <a:ext cx="1953625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291910"/>
            <a:ext cx="1138237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5937705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075134"/>
            <a:ext cx="10809063" cy="55222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3140968"/>
            <a:ext cx="1008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4" y="3164118"/>
            <a:ext cx="1008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29794" y="5856593"/>
            <a:ext cx="189014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31477"/>
            <a:ext cx="11410950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1087" y="4358558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CE8F1"/>
              </a:clrFrom>
              <a:clrTo>
                <a:srgbClr val="FCE8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052736"/>
            <a:ext cx="103917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62" y="4797152"/>
            <a:ext cx="10353675" cy="1781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135560" y="5798718"/>
            <a:ext cx="39604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6762" y="1844824"/>
            <a:ext cx="10658475" cy="3546897"/>
            <a:chOff x="766762" y="2109787"/>
            <a:chExt cx="10658475" cy="35468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6762" y="2109787"/>
              <a:ext cx="1065847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5085184"/>
              <a:ext cx="4981575" cy="571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92144" y="1916832"/>
            <a:ext cx="403309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2836727"/>
            <a:ext cx="14401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81186"/>
            <a:ext cx="10458450" cy="5772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1087" y="1556792"/>
            <a:ext cx="768121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1087" y="2492896"/>
            <a:ext cx="768121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1087" y="3316144"/>
            <a:ext cx="768121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1087" y="4149080"/>
            <a:ext cx="890535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51087" y="4982016"/>
            <a:ext cx="10633545" cy="16153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6751"/>
            <a:ext cx="10923959" cy="542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59" y="1297260"/>
            <a:ext cx="104108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44892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068960"/>
            <a:ext cx="5256584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22750" y="3068960"/>
            <a:ext cx="3429634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900366"/>
            <a:ext cx="10729192" cy="16249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1046797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429000"/>
            <a:ext cx="9937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273952"/>
            <a:ext cx="9937104" cy="1747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14512"/>
            <a:ext cx="1046797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4476" y="2630366"/>
            <a:ext cx="10482955" cy="173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8039" y="4365104"/>
            <a:ext cx="793028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66937"/>
            <a:ext cx="1134427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88674" y="3938085"/>
            <a:ext cx="26642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293096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19312"/>
            <a:ext cx="11353800" cy="2619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38119" y="3914935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933056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80376" y="5294662"/>
            <a:ext cx="12961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862" y="1943100"/>
            <a:ext cx="29622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49660"/>
            <a:ext cx="1144905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4954860"/>
            <a:ext cx="11325225" cy="171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3429000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59953" y="5870726"/>
            <a:ext cx="107255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2025-12-17T04:03:07Z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