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72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2290762"/>
            <a:ext cx="671512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12302"/>
            <a:ext cx="11057880" cy="542323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8" y="5138149"/>
            <a:ext cx="27363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42818" y="5976495"/>
            <a:ext cx="524121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5" y="1273168"/>
            <a:ext cx="11017224" cy="548548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933056"/>
            <a:ext cx="55446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835882"/>
            <a:ext cx="55446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750282"/>
            <a:ext cx="554461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03512" y="332656"/>
            <a:ext cx="7435391" cy="6155301"/>
            <a:chOff x="1703512" y="332656"/>
            <a:chExt cx="7435391" cy="61553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332656"/>
              <a:ext cx="5915025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3703" y="4840132"/>
              <a:ext cx="7315200" cy="16478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23703" y="3131446"/>
            <a:ext cx="70806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23703" y="4068995"/>
            <a:ext cx="70806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823703" y="4913946"/>
            <a:ext cx="25441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354935" y="4913946"/>
            <a:ext cx="53414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23703" y="5816772"/>
            <a:ext cx="643253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73479"/>
            <a:ext cx="10016430" cy="6010395"/>
            <a:chOff x="1199456" y="745487"/>
            <a:chExt cx="10016430" cy="60103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745487"/>
              <a:ext cx="10016430" cy="347560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1559" y="4168025"/>
              <a:ext cx="4572718" cy="2587857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5541989" y="3411083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410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5138149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1412776"/>
            <a:ext cx="4095750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81128"/>
            <a:ext cx="95821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7" y="1196752"/>
            <a:ext cx="1128712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0037" y="4293096"/>
            <a:ext cx="3971925" cy="2400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855640" y="3338811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268760"/>
            <a:ext cx="112585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031010"/>
            <a:ext cx="3600450" cy="249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600407" y="3296559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340768"/>
            <a:ext cx="10832901" cy="5342653"/>
            <a:chOff x="447675" y="1340768"/>
            <a:chExt cx="11317497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675" y="1340768"/>
              <a:ext cx="11296650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0047" y="5179343"/>
              <a:ext cx="10525125" cy="1743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47528" y="5907189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47895" cy="23478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770" y="3284984"/>
            <a:ext cx="4269594" cy="329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38300"/>
            <a:ext cx="11077575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3422454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65254" y="4394727"/>
            <a:ext cx="151216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886950" cy="16859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99456" y="3284984"/>
            <a:ext cx="7187052" cy="2195413"/>
            <a:chOff x="1199456" y="3284984"/>
            <a:chExt cx="7187052" cy="2195413"/>
          </a:xfrm>
        </p:grpSpPr>
        <p:grpSp>
          <p:nvGrpSpPr>
            <p:cNvPr id="6" name="组合 5"/>
            <p:cNvGrpSpPr/>
            <p:nvPr/>
          </p:nvGrpSpPr>
          <p:grpSpPr>
            <a:xfrm>
              <a:off x="1199456" y="3284984"/>
              <a:ext cx="7187052" cy="628650"/>
              <a:chOff x="1199456" y="3284984"/>
              <a:chExt cx="7187052" cy="6286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6" y="3284984"/>
                <a:ext cx="4524375" cy="6286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29033" y="3284984"/>
                <a:ext cx="2657475" cy="571500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343472" y="4109758"/>
              <a:ext cx="6895647" cy="543378"/>
              <a:chOff x="1343472" y="4192060"/>
              <a:chExt cx="6895647" cy="54337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43472" y="4221088"/>
                <a:ext cx="5257800" cy="5143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72244" y="4192060"/>
                <a:ext cx="1666875" cy="476250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43472" y="4880322"/>
              <a:ext cx="2990850" cy="600075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194254" y="3284984"/>
            <a:ext cx="87181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94254" y="4164660"/>
            <a:ext cx="87181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3432" y="4951739"/>
            <a:ext cx="871817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3512" y="836712"/>
            <a:ext cx="5762625" cy="5466531"/>
            <a:chOff x="1703512" y="620688"/>
            <a:chExt cx="5762625" cy="54665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620688"/>
              <a:ext cx="5762625" cy="3914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4725144"/>
              <a:ext cx="5362575" cy="13620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703512" y="1825781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703512" y="2936951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03512" y="3920799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4904647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703512" y="5714213"/>
            <a:ext cx="784887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572625" cy="512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3" y="3504594"/>
            <a:ext cx="4032448" cy="3054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908720"/>
            <a:ext cx="273186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1825781"/>
            <a:ext cx="460851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16373" y="2780928"/>
            <a:ext cx="614777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16464" y="2780928"/>
            <a:ext cx="347253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16373" y="3631921"/>
            <a:ext cx="4275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16373" y="4500023"/>
            <a:ext cx="535569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16373" y="5354173"/>
            <a:ext cx="535569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005064"/>
            <a:ext cx="8267700" cy="226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675" y="1052736"/>
            <a:ext cx="36766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14307" y="159612"/>
            <a:ext cx="6753225" cy="6562509"/>
            <a:chOff x="1614307" y="260648"/>
            <a:chExt cx="6753225" cy="65625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260648"/>
              <a:ext cx="6467475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4307" y="4489532"/>
              <a:ext cx="6753225" cy="2333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05782" y="1052736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05782" y="1955561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05782" y="2852936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05782" y="3605291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605782" y="4427094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605782" y="5295195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605782" y="6082273"/>
            <a:ext cx="722652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581" y="260648"/>
            <a:ext cx="7920880" cy="641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53581" y="980728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53581" y="1740749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53581" y="2429517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53581" y="3272665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53581" y="3949559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53581" y="4792707"/>
            <a:ext cx="665864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53581" y="5622966"/>
            <a:ext cx="6658643" cy="10558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38287"/>
            <a:ext cx="108680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0727" y="6074253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287" y="1556792"/>
            <a:ext cx="37814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437112"/>
            <a:ext cx="86487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025" y="3212976"/>
            <a:ext cx="4171950" cy="2581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5951959"/>
            <a:ext cx="9505950" cy="628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379197" y="2419095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062"/>
          <a:stretch/>
        </p:blipFill>
        <p:spPr>
          <a:xfrm>
            <a:off x="690562" y="1988840"/>
            <a:ext cx="10810875" cy="338437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0562" y="2905901"/>
            <a:ext cx="67015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0562" y="3912899"/>
            <a:ext cx="67015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0562" y="4699977"/>
            <a:ext cx="67015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59407" y="1556792"/>
            <a:ext cx="7277646" cy="4057172"/>
            <a:chOff x="1659407" y="1585820"/>
            <a:chExt cx="7277646" cy="40571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3356992"/>
              <a:ext cx="5305425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7938" r="32682"/>
            <a:stretch/>
          </p:blipFill>
          <p:spPr>
            <a:xfrm>
              <a:off x="1659407" y="1585820"/>
              <a:ext cx="7277646" cy="1597199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55420" y="2529393"/>
            <a:ext cx="57807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55420" y="3337949"/>
            <a:ext cx="57807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77914" y="4149080"/>
            <a:ext cx="57807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677914" y="5051906"/>
            <a:ext cx="57807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2816"/>
            <a:ext cx="11363325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986021"/>
            <a:ext cx="87185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2025-12-17T02:29:47Z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