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55" r:id="rId27"/>
    <p:sldId id="350" r:id="rId28"/>
    <p:sldId id="354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3128962"/>
            <a:ext cx="96678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27448" y="1700808"/>
            <a:ext cx="8395097" cy="4055467"/>
            <a:chOff x="1127448" y="1412776"/>
            <a:chExt cx="8395097" cy="4055467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412776"/>
              <a:ext cx="8395097" cy="607442"/>
              <a:chOff x="1127448" y="1412776"/>
              <a:chExt cx="8395097" cy="60744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12776"/>
                <a:ext cx="5734050" cy="5905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65070" y="1467768"/>
                <a:ext cx="2657475" cy="55245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1127448" y="2276872"/>
              <a:ext cx="6743700" cy="581025"/>
              <a:chOff x="1127448" y="2276872"/>
              <a:chExt cx="6743700" cy="581025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27448" y="2276872"/>
                <a:ext cx="4638675" cy="5238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51848" y="2276872"/>
                <a:ext cx="2019300" cy="58102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7448" y="3144143"/>
              <a:ext cx="4857750" cy="232410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102228" y="2493672"/>
            <a:ext cx="92422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02228" y="3477520"/>
            <a:ext cx="92422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02228" y="4345621"/>
            <a:ext cx="92422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02228" y="5283170"/>
            <a:ext cx="92422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790700"/>
            <a:ext cx="705802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708920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634894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549294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206227"/>
            <a:ext cx="1142047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8751" y="4221088"/>
            <a:ext cx="3308911" cy="239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48680"/>
            <a:ext cx="5124450" cy="607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96599" y="1412776"/>
            <a:ext cx="66756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96599" y="2315601"/>
            <a:ext cx="66756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96599" y="3218426"/>
            <a:ext cx="66756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96599" y="4019203"/>
            <a:ext cx="6675665" cy="27221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652587"/>
            <a:ext cx="682942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636912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597610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581458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955836"/>
            <a:ext cx="7869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980728"/>
            <a:ext cx="7753350" cy="4618484"/>
            <a:chOff x="1055440" y="980728"/>
            <a:chExt cx="7753350" cy="46184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48087" y="980728"/>
              <a:ext cx="4695825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922812"/>
              <a:ext cx="7753350" cy="167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5373216"/>
            <a:ext cx="7869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1662112"/>
            <a:ext cx="44481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37717"/>
            <a:ext cx="10530581" cy="41926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194101"/>
            <a:ext cx="5025777" cy="240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5156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1340768"/>
            <a:ext cx="5760640" cy="2808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2936" y="2276872"/>
            <a:ext cx="44549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2936" y="3283870"/>
            <a:ext cx="44549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2936" y="4128822"/>
            <a:ext cx="44549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92936" y="4973774"/>
            <a:ext cx="74793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2936" y="5853450"/>
            <a:ext cx="74793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67913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564904"/>
            <a:ext cx="55446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444580"/>
            <a:ext cx="55446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347405"/>
            <a:ext cx="55446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227081"/>
            <a:ext cx="71287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19150" y="131068"/>
            <a:ext cx="10553700" cy="6581775"/>
            <a:chOff x="819150" y="131068"/>
            <a:chExt cx="10553700" cy="6581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9150" y="3140968"/>
              <a:ext cx="10553700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14800" y="131068"/>
              <a:ext cx="3962400" cy="3009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9870283" cy="594203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738324"/>
            <a:ext cx="4032448" cy="29787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348880"/>
            <a:ext cx="55446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054936"/>
            <a:ext cx="55446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3933056"/>
            <a:ext cx="9217024" cy="2160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6146261"/>
            <a:ext cx="55446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5526"/>
          <a:stretch/>
        </p:blipFill>
        <p:spPr>
          <a:xfrm>
            <a:off x="885825" y="1268761"/>
            <a:ext cx="10420350" cy="29523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9567" y="4365104"/>
            <a:ext cx="3302617" cy="2420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1862" y="2744925"/>
            <a:ext cx="11088754" cy="14761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611720"/>
            <a:ext cx="10153128" cy="6089670"/>
            <a:chOff x="1199456" y="588570"/>
            <a:chExt cx="10492358" cy="62931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57131"/>
            <a:stretch/>
          </p:blipFill>
          <p:spPr>
            <a:xfrm>
              <a:off x="1271464" y="588570"/>
              <a:ext cx="10420350" cy="232338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3100279"/>
              <a:ext cx="8401050" cy="3781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03280" y="1438298"/>
            <a:ext cx="930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03280" y="2132779"/>
            <a:ext cx="930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03280" y="3035605"/>
            <a:ext cx="930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03280" y="3842005"/>
            <a:ext cx="930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03280" y="4581128"/>
            <a:ext cx="930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03280" y="5373216"/>
            <a:ext cx="930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03280" y="6206593"/>
            <a:ext cx="930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81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1464" y="692696"/>
            <a:ext cx="10074498" cy="5808315"/>
            <a:chOff x="1164308" y="404664"/>
            <a:chExt cx="10074498" cy="58083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404664"/>
              <a:ext cx="10039350" cy="3724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64308" y="4155579"/>
              <a:ext cx="5524500" cy="20574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911424" y="1412776"/>
            <a:ext cx="930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2234578"/>
            <a:ext cx="930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3068960"/>
            <a:ext cx="93012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1424" y="3798165"/>
            <a:ext cx="10657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11424" y="4527370"/>
            <a:ext cx="10657184" cy="10618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11424" y="5870033"/>
            <a:ext cx="106571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09775"/>
            <a:ext cx="110013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340768"/>
            <a:ext cx="10839450" cy="5196792"/>
            <a:chOff x="911424" y="1340768"/>
            <a:chExt cx="10839450" cy="51967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340768"/>
              <a:ext cx="1083945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24325" y="2060848"/>
              <a:ext cx="3943350" cy="2828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0525" y="4946885"/>
              <a:ext cx="10506075" cy="15906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16480" y="1393733"/>
            <a:ext cx="7869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14487"/>
            <a:ext cx="1137285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581128"/>
            <a:ext cx="7869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620688"/>
            <a:ext cx="3895725" cy="417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797152"/>
            <a:ext cx="99250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71464" y="821307"/>
            <a:ext cx="10365929" cy="5632029"/>
            <a:chOff x="1271464" y="764704"/>
            <a:chExt cx="10365929" cy="563202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764704"/>
              <a:ext cx="10098345" cy="243343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56742" y="3284984"/>
              <a:ext cx="7003554" cy="311174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88288" y="3498379"/>
              <a:ext cx="2949105" cy="1874837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140180" y="2636912"/>
            <a:ext cx="7869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2912" y="1628800"/>
            <a:ext cx="11306175" cy="2696691"/>
            <a:chOff x="442912" y="1484784"/>
            <a:chExt cx="11306175" cy="2696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484784"/>
              <a:ext cx="11306175" cy="1552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429000"/>
              <a:ext cx="6743700" cy="7524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0487" y="4437112"/>
            <a:ext cx="4391025" cy="1905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5358430" y="3584591"/>
            <a:ext cx="7869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05025"/>
            <a:ext cx="1137285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4039789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612" y="3933056"/>
            <a:ext cx="46767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2025-12-17T03:20:17Z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