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1400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662" y="3501008"/>
            <a:ext cx="692467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40768"/>
            <a:ext cx="1042035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708920"/>
            <a:ext cx="1044116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7833" y="4256552"/>
            <a:ext cx="10106719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                                                                                                                                 </a:t>
            </a:r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>
          <a:xfrm>
            <a:off x="957833" y="5167163"/>
            <a:ext cx="10106719" cy="14301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                                                                                                                                    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600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442606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36912"/>
            <a:ext cx="10001250" cy="115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04312" y="287070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400547"/>
            <a:ext cx="11353800" cy="5196805"/>
            <a:chOff x="419100" y="1268760"/>
            <a:chExt cx="11353800" cy="5196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268760"/>
              <a:ext cx="11353800" cy="2524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999" y="3789040"/>
              <a:ext cx="10706100" cy="2676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60496" y="399401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941168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72816"/>
            <a:ext cx="84486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484784"/>
            <a:ext cx="112299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91389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63945" y="3588629"/>
            <a:ext cx="4680520" cy="1338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494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351584" y="2862606"/>
            <a:ext cx="3240360" cy="7104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348056"/>
            <a:ext cx="4176464" cy="781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399753"/>
            <a:ext cx="112966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797152"/>
            <a:ext cx="81369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794213"/>
            <a:ext cx="813690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00894"/>
            <a:ext cx="11296650" cy="512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624392" y="3452150"/>
            <a:ext cx="151216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952237" y="480925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74860" y="580467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24867" y="5793097"/>
            <a:ext cx="139259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76872"/>
            <a:ext cx="6734175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221564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251711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893411"/>
            <a:ext cx="97210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807811"/>
            <a:ext cx="97210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699061"/>
            <a:ext cx="97210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988840"/>
            <a:ext cx="6515100" cy="3495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96952"/>
            <a:ext cx="705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853479"/>
            <a:ext cx="705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791029"/>
            <a:ext cx="705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25" y="1052736"/>
            <a:ext cx="104203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72816"/>
            <a:ext cx="94773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844824"/>
            <a:ext cx="105060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849473"/>
            <a:ext cx="172819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23046" y="3849473"/>
            <a:ext cx="3597289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628800"/>
            <a:ext cx="1042987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2611204"/>
            <a:ext cx="42484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40415" y="2683736"/>
            <a:ext cx="1470521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26562" y="4281042"/>
            <a:ext cx="4225422" cy="12351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33537"/>
            <a:ext cx="1130617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660401"/>
            <a:ext cx="172819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28799" y="1660401"/>
            <a:ext cx="1728192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8871" y="3624119"/>
            <a:ext cx="2968471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3862" y="1268760"/>
            <a:ext cx="11344275" cy="5353998"/>
            <a:chOff x="423862" y="1268760"/>
            <a:chExt cx="11344275" cy="53539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268760"/>
              <a:ext cx="1134427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479758"/>
              <a:ext cx="1323975" cy="1143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13102" y="5489283"/>
              <a:ext cx="1952625" cy="1133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57702" y="5573545"/>
              <a:ext cx="1933575" cy="7143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55260" y="5373216"/>
              <a:ext cx="1181100" cy="1133475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10560496" y="508518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695788"/>
            <a:ext cx="2952328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09994" y="4754500"/>
            <a:ext cx="131054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7818"/>
            <a:ext cx="113633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60496" y="4138029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628800"/>
            <a:ext cx="1126807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3201925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11277600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3170167"/>
            <a:ext cx="172819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63752" y="4149809"/>
            <a:ext cx="936104" cy="12671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16832"/>
            <a:ext cx="114395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</Words>
  <Application>Microsoft Office PowerPoint</Application>
  <PresentationFormat>宽屏</PresentationFormat>
  <Paragraphs>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2025-12-17T06:08:19Z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