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824037"/>
            <a:ext cx="83820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10386565" cy="5382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68008" y="4797152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78368" y="4797152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46611" y="5756406"/>
            <a:ext cx="84127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4767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27448" y="5843612"/>
            <a:ext cx="9073008" cy="537716"/>
            <a:chOff x="1127448" y="5728494"/>
            <a:chExt cx="9073008" cy="5377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770910"/>
              <a:ext cx="1666875" cy="495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0671" y="5745510"/>
              <a:ext cx="1485900" cy="495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3992" y="5728494"/>
              <a:ext cx="1524000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85981" y="5728494"/>
              <a:ext cx="1514475" cy="5048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60496" y="5013176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538412"/>
            <a:ext cx="11258550" cy="178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77892" y="3498450"/>
            <a:ext cx="864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2132856"/>
            <a:ext cx="11353800" cy="3312368"/>
            <a:chOff x="419100" y="1556792"/>
            <a:chExt cx="11353800" cy="3312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556792"/>
              <a:ext cx="11353800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4425" y="2449810"/>
              <a:ext cx="10658475" cy="24193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40416" y="4646590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802511"/>
            <a:ext cx="7683202" cy="393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7337"/>
            <a:ext cx="104584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263199"/>
            <a:ext cx="10729192" cy="31924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420350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221088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193361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204864"/>
            <a:ext cx="106394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6879"/>
            <a:ext cx="10597256" cy="586965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382700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36560" y="3382700"/>
            <a:ext cx="5655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09142" y="4644340"/>
            <a:ext cx="5655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2063130"/>
            <a:ext cx="10439400" cy="2731740"/>
            <a:chOff x="1055440" y="1556792"/>
            <a:chExt cx="10439400" cy="27317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556792"/>
              <a:ext cx="104394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0096" y="3717032"/>
              <a:ext cx="649605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772816"/>
            <a:ext cx="101822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836712"/>
            <a:ext cx="789622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84784"/>
            <a:ext cx="10401300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13519" y="3501008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16881" y="4525724"/>
            <a:ext cx="143510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14327" y="5554515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836712"/>
            <a:ext cx="8940675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09787"/>
            <a:ext cx="10420350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5825" y="4077072"/>
            <a:ext cx="1017872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587" y="3212976"/>
            <a:ext cx="10750029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0331" y="5085184"/>
            <a:ext cx="957815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0331" y="5999584"/>
            <a:ext cx="957815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95550"/>
            <a:ext cx="1128712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2553425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20759" y="3595146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340768"/>
            <a:ext cx="11391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7" y="594890"/>
            <a:ext cx="8992442" cy="607447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20336" y="1766270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00262"/>
            <a:ext cx="113061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57317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4525" y="1055445"/>
            <a:ext cx="10612115" cy="5397891"/>
            <a:chOff x="452437" y="1340768"/>
            <a:chExt cx="11466836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340768"/>
              <a:ext cx="11287125" cy="3819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11291"/>
              <a:ext cx="10791825" cy="1762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55640" y="5629267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25511"/>
            <a:ext cx="10265174" cy="34592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446" y="4625910"/>
            <a:ext cx="7828929" cy="21154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52963" y="3679749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94594"/>
            <a:ext cx="18722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2025-12-17T01:44:32Z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