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3000375"/>
            <a:ext cx="76581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847850"/>
            <a:ext cx="1064895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209513"/>
            <a:ext cx="230425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29" y="836712"/>
            <a:ext cx="9621142" cy="39245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876" y="4192489"/>
            <a:ext cx="2232248" cy="2548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3967781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1037"/>
            <a:ext cx="8760593" cy="3245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328" y="3933056"/>
            <a:ext cx="3277344" cy="25919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744072" y="3105781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8675" y="1484784"/>
            <a:ext cx="10534650" cy="4235174"/>
            <a:chOff x="828675" y="1333500"/>
            <a:chExt cx="10534650" cy="42351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8675" y="1333500"/>
              <a:ext cx="10534650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1150" y="3425549"/>
              <a:ext cx="9782175" cy="2143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07" y="44624"/>
            <a:ext cx="3493785" cy="302433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32566" y="3140968"/>
            <a:ext cx="8419818" cy="3497633"/>
            <a:chOff x="1132566" y="3356992"/>
            <a:chExt cx="9892621" cy="41094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6812" y="3356992"/>
              <a:ext cx="9858375" cy="1562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2566" y="5018509"/>
              <a:ext cx="9810750" cy="2447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6105525" cy="4276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36841" y="2759412"/>
            <a:ext cx="39794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695153"/>
            <a:ext cx="6768752" cy="2138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227" y="1196752"/>
            <a:ext cx="94583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060848"/>
            <a:ext cx="770485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009972"/>
            <a:ext cx="6264696" cy="1067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410508"/>
            <a:ext cx="6264696" cy="1067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568488"/>
            <a:ext cx="9865096" cy="8128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80728"/>
            <a:ext cx="9476252" cy="3595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4149080"/>
            <a:ext cx="272190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700808"/>
            <a:ext cx="97726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76437"/>
            <a:ext cx="6696075" cy="2905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241912"/>
            <a:ext cx="69127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07707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79798"/>
            <a:ext cx="98298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564904"/>
            <a:ext cx="27363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2564904"/>
            <a:ext cx="46085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6990" y="3468878"/>
            <a:ext cx="6597202" cy="1112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12331" y="3717032"/>
            <a:ext cx="314445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5149" y="4919652"/>
            <a:ext cx="696088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8760"/>
            <a:ext cx="106870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533" y="3834930"/>
            <a:ext cx="7002933" cy="288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56792"/>
            <a:ext cx="97536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628800"/>
            <a:ext cx="9829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795462"/>
            <a:ext cx="98774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10079"/>
            <a:ext cx="9217024" cy="16524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988840"/>
            <a:ext cx="9839325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6337" y="3428999"/>
            <a:ext cx="10104239" cy="159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700808"/>
            <a:ext cx="976312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4438" y="4077072"/>
            <a:ext cx="9994130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556792"/>
            <a:ext cx="97250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3148" y="2399372"/>
            <a:ext cx="102214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3148" y="3210122"/>
            <a:ext cx="102214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3148" y="4055073"/>
            <a:ext cx="102214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03148" y="4807427"/>
            <a:ext cx="102214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988840"/>
            <a:ext cx="97821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4912" y="2759411"/>
            <a:ext cx="10075664" cy="2363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" y="980728"/>
            <a:ext cx="1061085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420888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16832"/>
            <a:ext cx="106394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83142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85812" y="1340768"/>
            <a:ext cx="10620375" cy="5113759"/>
            <a:chOff x="785812" y="1340768"/>
            <a:chExt cx="10620375" cy="5113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1340768"/>
              <a:ext cx="10620375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7037" y="2996952"/>
              <a:ext cx="4629150" cy="3457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3861048"/>
              <a:ext cx="2076450" cy="1038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55840" y="4056310"/>
              <a:ext cx="184785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3472" y="5085184"/>
              <a:ext cx="2066925" cy="1143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67451" y="5404271"/>
              <a:ext cx="1905000" cy="5048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056440" y="3047444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528243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692696"/>
            <a:ext cx="8420100" cy="5472608"/>
            <a:chOff x="1055440" y="692696"/>
            <a:chExt cx="84201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57675" y="692696"/>
              <a:ext cx="36766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614491"/>
              <a:ext cx="78009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527129"/>
              <a:ext cx="84201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2776"/>
            <a:ext cx="106299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861048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84727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5797" y="5758478"/>
            <a:ext cx="162791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