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1285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8062" y="3573016"/>
            <a:ext cx="5095875" cy="184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2200275"/>
            <a:ext cx="10429875" cy="2457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699955" y="3789040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799550" y="3789040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968593" y="3789040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20336" y="3789040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489198"/>
            <a:ext cx="10249275" cy="610815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00456" y="2780928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662112"/>
            <a:ext cx="11325225" cy="3533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19736" y="4509120"/>
            <a:ext cx="1584176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0537" y="1124744"/>
            <a:ext cx="11210925" cy="5591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897572" y="5517232"/>
            <a:ext cx="115212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17086" y="5517232"/>
            <a:ext cx="115212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501876" y="5517232"/>
            <a:ext cx="115212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792815" y="5517232"/>
            <a:ext cx="883302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718789" y="5517232"/>
            <a:ext cx="883302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0691062" y="5517232"/>
            <a:ext cx="883302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628800"/>
            <a:ext cx="10801350" cy="4029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4293096"/>
            <a:ext cx="10369152" cy="1656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56792"/>
            <a:ext cx="11439525" cy="4257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83632" y="4119724"/>
            <a:ext cx="1296144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91439" y="5022549"/>
            <a:ext cx="1296144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56792"/>
            <a:ext cx="11325225" cy="4286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3406359"/>
            <a:ext cx="1224136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92608" y="4262885"/>
            <a:ext cx="1939096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636345" y="4262885"/>
            <a:ext cx="1939096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00808"/>
            <a:ext cx="11325225" cy="4333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5290157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2132856"/>
            <a:ext cx="8029575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844824"/>
            <a:ext cx="11391900" cy="3505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12424" y="3650917"/>
            <a:ext cx="1944216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53619" y="4553743"/>
            <a:ext cx="893909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844824"/>
            <a:ext cx="11401425" cy="3638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996952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72816"/>
            <a:ext cx="11391900" cy="4029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1905781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219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3343665"/>
            <a:ext cx="2448272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2025-12-17T05:24:16Z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