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53" r:id="rId29"/>
    <p:sldId id="354" r:id="rId30"/>
    <p:sldId id="355" r:id="rId31"/>
    <p:sldId id="357" r:id="rId32"/>
    <p:sldId id="358" r:id="rId33"/>
    <p:sldId id="351" r:id="rId34"/>
    <p:sldId id="352" r:id="rId35"/>
    <p:sldId id="359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981325"/>
            <a:ext cx="66103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05025"/>
            <a:ext cx="1150620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3429000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75238" cy="56109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3714217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6792"/>
            <a:ext cx="116205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4887997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60689" y="2478763"/>
            <a:ext cx="122413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2950" y="4961760"/>
            <a:ext cx="870642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2816"/>
            <a:ext cx="1156335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41988" y="1951557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4190" y="4301219"/>
            <a:ext cx="829362" cy="10115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462212"/>
            <a:ext cx="11477625" cy="193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40416" y="2564904"/>
            <a:ext cx="1440160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437112"/>
            <a:ext cx="62646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5143168"/>
            <a:ext cx="62646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5" y="836712"/>
            <a:ext cx="10991850" cy="5848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64918" y="2288447"/>
            <a:ext cx="857549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64918" y="3330171"/>
            <a:ext cx="857549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64918" y="4704669"/>
            <a:ext cx="857549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64918" y="5849888"/>
            <a:ext cx="857549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53294"/>
            <a:ext cx="11134725" cy="4972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588043"/>
            <a:ext cx="83529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363547"/>
            <a:ext cx="83529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5023304"/>
            <a:ext cx="83529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5798808"/>
            <a:ext cx="83529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357437"/>
            <a:ext cx="115824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90675"/>
            <a:ext cx="1067752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08920"/>
            <a:ext cx="1077652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310803"/>
            <a:ext cx="1077652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970560"/>
            <a:ext cx="1077652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630317"/>
            <a:ext cx="1077652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14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186390"/>
            <a:ext cx="10937676" cy="11067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365104"/>
            <a:ext cx="104411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013176"/>
            <a:ext cx="104411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683487"/>
            <a:ext cx="10441160" cy="9858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62137"/>
            <a:ext cx="114776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90687"/>
            <a:ext cx="1136332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780928"/>
            <a:ext cx="7056784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30148" y="3861048"/>
            <a:ext cx="2037659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9141" y="4551443"/>
            <a:ext cx="10141395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0808"/>
            <a:ext cx="114871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28800"/>
            <a:ext cx="11058525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636912"/>
            <a:ext cx="972108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296231"/>
            <a:ext cx="9721080" cy="996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467197"/>
            <a:ext cx="9721080" cy="9060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507434"/>
            <a:ext cx="972108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71625"/>
            <a:ext cx="115157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57387"/>
            <a:ext cx="11249025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183064"/>
            <a:ext cx="83529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831246"/>
            <a:ext cx="83529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514152"/>
            <a:ext cx="83529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66887"/>
            <a:ext cx="90963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420888"/>
            <a:ext cx="864096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2430" y="3501008"/>
            <a:ext cx="867397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155008"/>
            <a:ext cx="864096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57387"/>
            <a:ext cx="11563350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3247" y="2039788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57461"/>
            <a:ext cx="11053687" cy="59878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657406" y="4460262"/>
            <a:ext cx="1662730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00256" y="4460262"/>
            <a:ext cx="1662730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9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33562"/>
            <a:ext cx="1051560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140968"/>
            <a:ext cx="86409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823874"/>
            <a:ext cx="86409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437112"/>
            <a:ext cx="86409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8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1268760"/>
            <a:ext cx="115252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2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162129"/>
            <a:ext cx="8712968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861048"/>
            <a:ext cx="8712968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403917"/>
            <a:ext cx="8712968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3" y="4993027"/>
            <a:ext cx="10985301" cy="1460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66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1396702"/>
            <a:ext cx="11106150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060848"/>
            <a:ext cx="972108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700954"/>
            <a:ext cx="9217024" cy="12321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097993"/>
            <a:ext cx="972108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725144"/>
            <a:ext cx="972108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373326"/>
            <a:ext cx="972108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6079381"/>
            <a:ext cx="972108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76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24062"/>
            <a:ext cx="1162050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90840" y="2788190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81212"/>
            <a:ext cx="1147762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18832" y="2091260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85950"/>
            <a:ext cx="1146810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1982" y="2943781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66887"/>
            <a:ext cx="114585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3068960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3068960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95487"/>
            <a:ext cx="1158240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3068960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2025-12-17T06:14:11Z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