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067050"/>
            <a:ext cx="64865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512" y="548680"/>
            <a:ext cx="7668293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84784"/>
            <a:ext cx="10772775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58517" y="2258751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536160" y="2258751"/>
            <a:ext cx="116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32120" y="4793607"/>
            <a:ext cx="11603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688" y="1311740"/>
            <a:ext cx="10839450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79162" y="3668174"/>
            <a:ext cx="10977477" cy="302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816"/>
            <a:ext cx="112395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871662"/>
            <a:ext cx="107727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1212" y="836712"/>
            <a:ext cx="80295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8800"/>
            <a:ext cx="107156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1671637"/>
            <a:ext cx="80867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912862"/>
            <a:ext cx="10791825" cy="5756498"/>
            <a:chOff x="700087" y="1362075"/>
            <a:chExt cx="10791825" cy="57564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87" y="1362075"/>
              <a:ext cx="10791825" cy="4133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7712" y="5661248"/>
              <a:ext cx="10696575" cy="1457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951984" y="1705837"/>
            <a:ext cx="165618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23792" y="4286550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8299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2025-12-17T01:39:40Z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