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3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114675"/>
            <a:ext cx="72771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54410"/>
            <a:ext cx="11363325" cy="5314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984728" y="3201401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44635" y="3991584"/>
            <a:ext cx="2675101" cy="7104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28248" y="5960855"/>
            <a:ext cx="223224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440" y="1229142"/>
            <a:ext cx="10259119" cy="5512226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193813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162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5877796"/>
            <a:ext cx="432048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304925"/>
            <a:ext cx="11496675" cy="5420841"/>
            <a:chOff x="347662" y="1304925"/>
            <a:chExt cx="11496675" cy="5420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04925"/>
              <a:ext cx="1149667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73216"/>
              <a:ext cx="5724525" cy="1352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984431" y="4149080"/>
            <a:ext cx="1859905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2006" y="5225524"/>
            <a:ext cx="5243994" cy="1371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81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560496" y="5807236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84784"/>
            <a:ext cx="9744075" cy="3999309"/>
            <a:chOff x="911424" y="1484784"/>
            <a:chExt cx="9744075" cy="39993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0550" y="1484784"/>
              <a:ext cx="3390900" cy="3209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941168"/>
              <a:ext cx="9744075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3862" y="1556792"/>
            <a:ext cx="11344275" cy="5087838"/>
            <a:chOff x="423862" y="1556792"/>
            <a:chExt cx="11344275" cy="50878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556792"/>
              <a:ext cx="11344275" cy="4248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4032" y="4149080"/>
              <a:ext cx="2990850" cy="2495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775520" y="4293096"/>
            <a:ext cx="331236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" y="1196752"/>
            <a:ext cx="11277600" cy="5616624"/>
            <a:chOff x="457200" y="1196752"/>
            <a:chExt cx="11277600" cy="5616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" y="1196752"/>
              <a:ext cx="11277600" cy="4152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1037" y="4146376"/>
              <a:ext cx="3209925" cy="26670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056439" y="3140968"/>
            <a:ext cx="1678359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509120"/>
            <a:ext cx="1258901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393994"/>
            <a:ext cx="11315700" cy="5059342"/>
            <a:chOff x="438150" y="1340768"/>
            <a:chExt cx="11315700" cy="50593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340768"/>
              <a:ext cx="11315700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2475" y="2990160"/>
              <a:ext cx="3067050" cy="3409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4509120"/>
            <a:ext cx="31683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077325" cy="252412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015771" y="4149080"/>
            <a:ext cx="10336813" cy="2370467"/>
            <a:chOff x="1015771" y="4149080"/>
            <a:chExt cx="10336813" cy="237046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149080"/>
              <a:ext cx="5324475" cy="15621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5771" y="5877272"/>
              <a:ext cx="6943725" cy="6191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23584" y="5919472"/>
              <a:ext cx="3429000" cy="6000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6528048" y="1311936"/>
            <a:ext cx="3096344" cy="6458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83432" y="4149080"/>
            <a:ext cx="86409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83432" y="5051905"/>
            <a:ext cx="864096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83432" y="5938229"/>
            <a:ext cx="10801200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719137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491388"/>
            <a:ext cx="3390900" cy="342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199456" y="2337829"/>
            <a:ext cx="69127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3217504"/>
            <a:ext cx="69127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77070" y="4085605"/>
            <a:ext cx="7035154" cy="11273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99456" y="5405120"/>
            <a:ext cx="691276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731961"/>
            <a:ext cx="10590879" cy="5505351"/>
            <a:chOff x="404812" y="1343025"/>
            <a:chExt cx="11385523" cy="59184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12" y="1343025"/>
              <a:ext cx="11382375" cy="4171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4260" y="5661248"/>
              <a:ext cx="10506075" cy="1600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00808"/>
            <a:ext cx="10515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40768"/>
            <a:ext cx="105632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28800"/>
            <a:ext cx="10620375" cy="4152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8226" y="4365104"/>
            <a:ext cx="6439902" cy="15841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2012" y="1556792"/>
            <a:ext cx="10467975" cy="4923234"/>
            <a:chOff x="862012" y="1196752"/>
            <a:chExt cx="10467975" cy="49232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2012" y="1196752"/>
              <a:ext cx="10467975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0" y="4653136"/>
              <a:ext cx="10363200" cy="1466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911104" y="2481845"/>
            <a:ext cx="10729511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1105" y="3429000"/>
            <a:ext cx="3672728" cy="1480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32926" y="3429000"/>
            <a:ext cx="4775442" cy="1480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62011" y="4948591"/>
            <a:ext cx="10467975" cy="15314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6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2233612"/>
            <a:ext cx="9953625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135442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061417"/>
            <a:ext cx="10657184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43112"/>
            <a:ext cx="108299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28837"/>
            <a:ext cx="11344275" cy="2600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15294" y="2253722"/>
            <a:ext cx="3168352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305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25771" y="6010220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492896"/>
            <a:ext cx="798195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24744"/>
            <a:ext cx="11420475" cy="5600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88488" y="2204864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72816"/>
            <a:ext cx="11344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1013470"/>
            <a:ext cx="8704483" cy="5335116"/>
            <a:chOff x="1271464" y="836712"/>
            <a:chExt cx="8704483" cy="53351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836712"/>
              <a:ext cx="7753350" cy="3371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9622" y="4476378"/>
              <a:ext cx="8696325" cy="16954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71464" y="2841885"/>
            <a:ext cx="4824536" cy="1595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714093"/>
            <a:ext cx="10585176" cy="73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686367"/>
            <a:ext cx="10585176" cy="731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849891"/>
            <a:ext cx="10632429" cy="5747461"/>
            <a:chOff x="385762" y="1340768"/>
            <a:chExt cx="11420475" cy="61734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340768"/>
              <a:ext cx="1142047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5285365"/>
              <a:ext cx="9344025" cy="22288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488488" y="3717032"/>
            <a:ext cx="792088" cy="5871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2025-12-17T04:30:36Z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