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3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076575"/>
            <a:ext cx="75628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68760"/>
            <a:ext cx="106965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987" y="4005064"/>
            <a:ext cx="4010025" cy="2724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151784" y="3094206"/>
            <a:ext cx="109911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8187" y="1196752"/>
            <a:ext cx="10715625" cy="5591175"/>
            <a:chOff x="738187" y="1196752"/>
            <a:chExt cx="10715625" cy="5591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8187" y="1196752"/>
              <a:ext cx="10715625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4762" y="3920902"/>
              <a:ext cx="4562475" cy="2867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08168" y="3043252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75" y="1196752"/>
            <a:ext cx="106108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6762" y="3798143"/>
            <a:ext cx="3038475" cy="294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783632" y="4127564"/>
            <a:ext cx="122413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694683"/>
            <a:ext cx="9145016" cy="5830661"/>
            <a:chOff x="747712" y="1268760"/>
            <a:chExt cx="10696575" cy="6819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7712" y="1268760"/>
              <a:ext cx="10696575" cy="3829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81437" y="5135910"/>
              <a:ext cx="4429125" cy="2952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677602" y="3117356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1" y="764704"/>
            <a:ext cx="9433048" cy="5775490"/>
            <a:chOff x="790575" y="1268760"/>
            <a:chExt cx="10610850" cy="6496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0575" y="1268760"/>
              <a:ext cx="10610850" cy="3419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8650" y="4764998"/>
              <a:ext cx="3314700" cy="3000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99456" y="1916832"/>
            <a:ext cx="7161187" cy="3024336"/>
            <a:chOff x="1199456" y="908720"/>
            <a:chExt cx="7161187" cy="3024336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908720"/>
              <a:ext cx="7161187" cy="590550"/>
              <a:chOff x="1199456" y="908720"/>
              <a:chExt cx="7161187" cy="5905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908720"/>
                <a:ext cx="6429375" cy="5905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08168" y="942057"/>
                <a:ext cx="752475" cy="5238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6675" y="1709737"/>
              <a:ext cx="5353050" cy="54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36675" y="2463129"/>
              <a:ext cx="6457950" cy="5524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36675" y="3418706"/>
              <a:ext cx="4086225" cy="5143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336675" y="2708920"/>
            <a:ext cx="7567637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36675" y="3472849"/>
            <a:ext cx="7567637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36675" y="4410399"/>
            <a:ext cx="7567637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565785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08449" y="2060848"/>
            <a:ext cx="7651847" cy="2520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0669" y="4725144"/>
            <a:ext cx="847171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0669" y="5732141"/>
            <a:ext cx="847171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056018"/>
            <a:ext cx="8856984" cy="5469326"/>
            <a:chOff x="766762" y="1484784"/>
            <a:chExt cx="10658475" cy="6581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6762" y="1484784"/>
              <a:ext cx="10658475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6750" y="4942359"/>
              <a:ext cx="3238500" cy="3124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5440" y="1484784"/>
            <a:ext cx="9693399" cy="4968552"/>
            <a:chOff x="1055440" y="1484784"/>
            <a:chExt cx="9693399" cy="4968552"/>
          </a:xfrm>
        </p:grpSpPr>
        <p:grpSp>
          <p:nvGrpSpPr>
            <p:cNvPr id="5" name="组合 4"/>
            <p:cNvGrpSpPr/>
            <p:nvPr/>
          </p:nvGrpSpPr>
          <p:grpSpPr>
            <a:xfrm>
              <a:off x="1055440" y="1484784"/>
              <a:ext cx="7185570" cy="552450"/>
              <a:chOff x="1055440" y="1484784"/>
              <a:chExt cx="7185570" cy="5524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84784"/>
                <a:ext cx="6553200" cy="552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36160" y="1541934"/>
                <a:ext cx="704850" cy="4953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2348880"/>
              <a:ext cx="5276850" cy="1419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464" y="3995886"/>
              <a:ext cx="9477375" cy="24574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55440" y="2265015"/>
            <a:ext cx="374441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5440" y="3121542"/>
            <a:ext cx="684076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55440" y="3920195"/>
            <a:ext cx="684076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55440" y="4823020"/>
            <a:ext cx="101531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55440" y="5877272"/>
            <a:ext cx="101531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185987"/>
            <a:ext cx="7981950" cy="2486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48809" y="2207021"/>
            <a:ext cx="527558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8449" y="3051973"/>
            <a:ext cx="656971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8449" y="4035821"/>
            <a:ext cx="656971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62112"/>
            <a:ext cx="107727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573016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68760"/>
            <a:ext cx="106299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775" y="3789040"/>
            <a:ext cx="436245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109787"/>
            <a:ext cx="98583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62050" y="1268760"/>
            <a:ext cx="10667231" cy="4898454"/>
            <a:chOff x="1162050" y="1340768"/>
            <a:chExt cx="10667231" cy="4898454"/>
          </a:xfrm>
        </p:grpSpPr>
        <p:grpSp>
          <p:nvGrpSpPr>
            <p:cNvPr id="6" name="组合 5"/>
            <p:cNvGrpSpPr/>
            <p:nvPr/>
          </p:nvGrpSpPr>
          <p:grpSpPr>
            <a:xfrm>
              <a:off x="1162050" y="1340768"/>
              <a:ext cx="10667231" cy="3240360"/>
              <a:chOff x="1162050" y="1340768"/>
              <a:chExt cx="10667231" cy="324036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62050" y="1340768"/>
                <a:ext cx="9867900" cy="14954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2050" y="3122886"/>
                <a:ext cx="5267325" cy="552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00056" y="2996952"/>
                <a:ext cx="5229225" cy="6286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43472" y="3990578"/>
                <a:ext cx="1971675" cy="5905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43472" y="4725144"/>
              <a:ext cx="4314825" cy="628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83792" y="5639147"/>
              <a:ext cx="2971800" cy="6000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163875" y="2903428"/>
            <a:ext cx="10665406" cy="16056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29151" y="4631620"/>
            <a:ext cx="640700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29151" y="5522871"/>
            <a:ext cx="640700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16832"/>
            <a:ext cx="810577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31420"/>
            <a:ext cx="83529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849992"/>
            <a:ext cx="83529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648645"/>
            <a:ext cx="835292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31888"/>
            <a:ext cx="1079182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425" y="3861048"/>
            <a:ext cx="46291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124744"/>
            <a:ext cx="9772650" cy="27146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09675" y="4005064"/>
            <a:ext cx="9236596" cy="2261790"/>
            <a:chOff x="1209675" y="4005064"/>
            <a:chExt cx="9236596" cy="2261790"/>
          </a:xfrm>
        </p:grpSpPr>
        <p:grpSp>
          <p:nvGrpSpPr>
            <p:cNvPr id="5" name="组合 4"/>
            <p:cNvGrpSpPr/>
            <p:nvPr/>
          </p:nvGrpSpPr>
          <p:grpSpPr>
            <a:xfrm>
              <a:off x="1209675" y="4005064"/>
              <a:ext cx="9236596" cy="647700"/>
              <a:chOff x="1209675" y="4005064"/>
              <a:chExt cx="9236596" cy="6477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9675" y="4005064"/>
                <a:ext cx="4610100" cy="6477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36171" y="4005064"/>
                <a:ext cx="4610100" cy="552450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209675" y="4818459"/>
              <a:ext cx="5856734" cy="614065"/>
              <a:chOff x="1209675" y="4818459"/>
              <a:chExt cx="5856734" cy="614065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09675" y="4818459"/>
                <a:ext cx="4657725" cy="6000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90059" y="4851499"/>
                <a:ext cx="1276350" cy="58102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27063" y="5704879"/>
              <a:ext cx="4000500" cy="5619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210165" y="4018398"/>
            <a:ext cx="9926395" cy="1400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27448" y="5569441"/>
            <a:ext cx="525658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7200900" cy="5886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1443212"/>
            <a:ext cx="540060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2311314"/>
            <a:ext cx="540060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3156266"/>
            <a:ext cx="756084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4163263"/>
            <a:ext cx="756084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4961916"/>
            <a:ext cx="756084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5714270"/>
            <a:ext cx="756084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556792"/>
            <a:ext cx="9763125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24473" y="2255356"/>
            <a:ext cx="8299919" cy="13896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24473" y="3882563"/>
            <a:ext cx="8299919" cy="5545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24473" y="4715940"/>
            <a:ext cx="8299919" cy="5545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3" y="5676639"/>
            <a:ext cx="8640960" cy="5545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71414"/>
            <a:ext cx="807720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532252"/>
            <a:ext cx="807720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446652"/>
            <a:ext cx="807720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384201"/>
            <a:ext cx="807720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171280"/>
            <a:ext cx="807720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40768"/>
            <a:ext cx="10591800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276872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2636912"/>
            <a:ext cx="2857500" cy="31242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01191" y="3398912"/>
            <a:ext cx="6101458" cy="1543050"/>
            <a:chOff x="1201191" y="3284984"/>
            <a:chExt cx="6101458" cy="15430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1191" y="3284984"/>
              <a:ext cx="2638425" cy="1495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11824" y="3284984"/>
              <a:ext cx="2790825" cy="15430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128448" y="2276872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71512" y="1412776"/>
            <a:ext cx="10848975" cy="5079429"/>
            <a:chOff x="671512" y="1484784"/>
            <a:chExt cx="10848975" cy="50794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1512" y="1484784"/>
              <a:ext cx="10848975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2425" y="3037359"/>
              <a:ext cx="3867150" cy="2886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6021288"/>
              <a:ext cx="9201150" cy="5429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128448" y="2276872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8108" y="903990"/>
            <a:ext cx="9980460" cy="3217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0207" y="4072341"/>
            <a:ext cx="2838978" cy="259701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710505" y="4351658"/>
            <a:ext cx="4477177" cy="1392508"/>
            <a:chOff x="1609845" y="4284380"/>
            <a:chExt cx="4477177" cy="13925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9845" y="4284380"/>
              <a:ext cx="3810000" cy="581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09845" y="5129544"/>
              <a:ext cx="1000125" cy="4953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29672" y="5095863"/>
              <a:ext cx="1657350" cy="5810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9912424" y="3451612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2475" y="1556792"/>
            <a:ext cx="10687050" cy="4320480"/>
            <a:chOff x="752475" y="1484784"/>
            <a:chExt cx="10687050" cy="4320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2475" y="1484784"/>
              <a:ext cx="10687050" cy="60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6667" y="2319114"/>
              <a:ext cx="10067925" cy="3486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5207684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4370809"/>
            <a:ext cx="98393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287" y="1202457"/>
            <a:ext cx="30194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085975"/>
            <a:ext cx="1063942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3960398"/>
            <a:ext cx="15121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2025-12-17T07:58:35Z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