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6" r:id="rId24"/>
    <p:sldId id="347" r:id="rId25"/>
    <p:sldId id="348" r:id="rId26"/>
    <p:sldId id="349" r:id="rId27"/>
    <p:sldId id="350" r:id="rId28"/>
    <p:sldId id="35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2771775"/>
            <a:ext cx="390525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479764"/>
            <a:ext cx="1800200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6781800" cy="594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3135442"/>
            <a:ext cx="9865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4077072"/>
            <a:ext cx="9865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5003047"/>
            <a:ext cx="9865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5917447"/>
            <a:ext cx="98650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725150" cy="579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92896"/>
            <a:ext cx="11017224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293096"/>
            <a:ext cx="92170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195921"/>
            <a:ext cx="92170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6082245"/>
            <a:ext cx="92170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85334"/>
            <a:ext cx="11344275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529015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468786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5455584"/>
            <a:ext cx="3528392" cy="7104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671762"/>
            <a:ext cx="10582275" cy="151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19943" y="2741212"/>
            <a:ext cx="1224136" cy="13333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76450"/>
            <a:ext cx="110109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08468" y="3717032"/>
            <a:ext cx="7200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38325"/>
            <a:ext cx="112680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3345417"/>
            <a:ext cx="216024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3733" y="4304671"/>
            <a:ext cx="216024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268760"/>
            <a:ext cx="1124902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860404"/>
            <a:ext cx="9563992" cy="283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6219"/>
            <a:ext cx="10558586" cy="532314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51461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484784"/>
            <a:ext cx="10382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12776"/>
            <a:ext cx="1059180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4724" y="3429000"/>
            <a:ext cx="1075388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4724" y="4941168"/>
            <a:ext cx="1075388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700808"/>
            <a:ext cx="10467975" cy="4048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1912" y="2636912"/>
            <a:ext cx="1094272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1912" y="4192922"/>
            <a:ext cx="10942720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28800"/>
            <a:ext cx="114966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7495" y="1484784"/>
            <a:ext cx="10502017" cy="4310608"/>
            <a:chOff x="837495" y="1484784"/>
            <a:chExt cx="10502017" cy="4310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487" y="1484784"/>
              <a:ext cx="10487025" cy="3276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495" y="4995292"/>
              <a:ext cx="9210675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68760"/>
            <a:ext cx="10477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628800"/>
            <a:ext cx="105537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9150" y="4653136"/>
            <a:ext cx="101733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9150" y="5412680"/>
            <a:ext cx="101733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56792"/>
            <a:ext cx="10563225" cy="4276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46" y="3401596"/>
            <a:ext cx="1062774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46" y="4327571"/>
            <a:ext cx="1062774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46" y="5172522"/>
            <a:ext cx="1062774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196752"/>
            <a:ext cx="10420350" cy="5324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3008" y="3068960"/>
            <a:ext cx="1102563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03008" y="3933056"/>
            <a:ext cx="11025639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03008" y="5800585"/>
            <a:ext cx="1102563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852612"/>
            <a:ext cx="11325225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41794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338387"/>
            <a:ext cx="11229975" cy="218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56490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567261"/>
            <a:ext cx="9172575" cy="288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37059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81237"/>
            <a:ext cx="11287125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861048"/>
            <a:ext cx="1152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50543"/>
            <a:ext cx="6172200" cy="2790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2034" y="3950543"/>
            <a:ext cx="8212317" cy="1278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2033" y="5316356"/>
            <a:ext cx="8212317" cy="12786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628800"/>
            <a:ext cx="5486400" cy="4029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135442"/>
            <a:ext cx="87849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072991"/>
            <a:ext cx="87849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941168"/>
            <a:ext cx="8784976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38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4371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2025-12-17T05:26:49Z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