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62087" y="2276872"/>
            <a:ext cx="9267825" cy="2188443"/>
            <a:chOff x="1462087" y="2276872"/>
            <a:chExt cx="9267825" cy="218844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5" y="2276872"/>
              <a:ext cx="504825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2087" y="3789040"/>
              <a:ext cx="9267825" cy="6762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797" y="1124744"/>
            <a:ext cx="844867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060848"/>
            <a:ext cx="88569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056270"/>
            <a:ext cx="88569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3874100"/>
            <a:ext cx="9073008" cy="1355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257782"/>
            <a:ext cx="9073008" cy="1355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628800"/>
            <a:ext cx="10306050" cy="422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39616" y="2996952"/>
            <a:ext cx="842493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4581128"/>
            <a:ext cx="842493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12" y="640110"/>
            <a:ext cx="10772775" cy="5453186"/>
            <a:chOff x="709612" y="476672"/>
            <a:chExt cx="10772775" cy="54531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9612" y="476672"/>
              <a:ext cx="10772775" cy="464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4515" y="5301208"/>
              <a:ext cx="6867525" cy="628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423592" y="2204864"/>
            <a:ext cx="82089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4514" y="3573016"/>
            <a:ext cx="10786101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4514" y="5485413"/>
            <a:ext cx="977799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8172450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617749"/>
            <a:ext cx="529213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564904"/>
            <a:ext cx="10153128" cy="795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42348" y="3501008"/>
            <a:ext cx="542971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377905"/>
            <a:ext cx="7978264" cy="13639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81438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841885"/>
            <a:ext cx="7632848" cy="1091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4293096"/>
            <a:ext cx="60486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99656" y="5161198"/>
            <a:ext cx="60486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837" y="2132856"/>
            <a:ext cx="72294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106086"/>
            <a:ext cx="892899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914871"/>
            <a:ext cx="892899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92011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287867"/>
            <a:ext cx="10704512" cy="12932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5656" y="4869160"/>
            <a:ext cx="503239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08235"/>
            <a:ext cx="2919338" cy="611710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1628800"/>
            <a:ext cx="648072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2890440"/>
            <a:ext cx="648072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4337275"/>
            <a:ext cx="648072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5564192"/>
            <a:ext cx="648072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484" y="1257300"/>
            <a:ext cx="636270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852569"/>
            <a:ext cx="7848872" cy="14405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293096"/>
            <a:ext cx="7848872" cy="14405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6562725" cy="586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695126"/>
            <a:ext cx="784887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667399"/>
            <a:ext cx="784887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570224"/>
            <a:ext cx="784887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484624"/>
            <a:ext cx="784887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318001"/>
            <a:ext cx="7848872" cy="13861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951" y="836712"/>
            <a:ext cx="5991225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277396"/>
            <a:ext cx="9073008" cy="1379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656599"/>
            <a:ext cx="9073008" cy="1379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169425"/>
            <a:ext cx="9073008" cy="1379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8748" y="176212"/>
            <a:ext cx="10629900" cy="650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948433"/>
            <a:ext cx="10225136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815671"/>
            <a:ext cx="10225136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1453" y="3660623"/>
            <a:ext cx="10887195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1453" y="4702344"/>
            <a:ext cx="10887195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1453" y="5589240"/>
            <a:ext cx="10887195" cy="1092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6943725" cy="5610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75720" y="2348880"/>
            <a:ext cx="705678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75720" y="3628443"/>
            <a:ext cx="705678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1887" y="5229200"/>
            <a:ext cx="705678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62150"/>
            <a:ext cx="110775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795337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276872"/>
            <a:ext cx="842493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933056"/>
            <a:ext cx="76328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754935"/>
            <a:ext cx="76328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661248"/>
            <a:ext cx="76328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292277"/>
            <a:ext cx="10801200" cy="13689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628800"/>
            <a:ext cx="727710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3135442"/>
            <a:ext cx="6696744" cy="1373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90460" y="4605427"/>
            <a:ext cx="6696744" cy="1373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24744"/>
            <a:ext cx="113919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5" y="980728"/>
            <a:ext cx="10648950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7" y="2564904"/>
            <a:ext cx="9212907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7" y="4005064"/>
            <a:ext cx="9212907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7" y="5445224"/>
            <a:ext cx="9212907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2025-12-17T05:47:41Z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