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3028950"/>
            <a:ext cx="117157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56792"/>
            <a:ext cx="1057275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9624" y="3122337"/>
            <a:ext cx="9894887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9624" y="3967289"/>
            <a:ext cx="9894887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9624" y="4994544"/>
            <a:ext cx="9894887" cy="10675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2062162"/>
            <a:ext cx="88963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93762" y="3408854"/>
            <a:ext cx="9586814" cy="1244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548680"/>
            <a:ext cx="8972550" cy="602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068960"/>
            <a:ext cx="95050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029658"/>
            <a:ext cx="95050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967208"/>
            <a:ext cx="95050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823735"/>
            <a:ext cx="95050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1620" y="620688"/>
            <a:ext cx="7124700" cy="5867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56004" y="2204864"/>
            <a:ext cx="7120315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56004" y="3107690"/>
            <a:ext cx="7120315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56004" y="4077072"/>
            <a:ext cx="7120315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56004" y="5005938"/>
            <a:ext cx="7120315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56004" y="5862465"/>
            <a:ext cx="7120315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692696"/>
            <a:ext cx="7134225" cy="588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204864"/>
            <a:ext cx="7704856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4077072"/>
            <a:ext cx="77048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922537"/>
            <a:ext cx="77048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5825362"/>
            <a:ext cx="77048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73108"/>
            <a:ext cx="7828359" cy="67112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1412776"/>
            <a:ext cx="849694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2327176"/>
            <a:ext cx="849694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033231"/>
            <a:ext cx="8496944" cy="1259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283297"/>
            <a:ext cx="8496944" cy="1259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5521788"/>
            <a:ext cx="8496944" cy="12598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47529" y="260648"/>
            <a:ext cx="6180284" cy="6336704"/>
            <a:chOff x="1847528" y="764704"/>
            <a:chExt cx="7419975" cy="76077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7528" y="764704"/>
              <a:ext cx="7248525" cy="2362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528" y="3429000"/>
              <a:ext cx="7419975" cy="4943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847528" y="1624318"/>
            <a:ext cx="7776863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2480845"/>
            <a:ext cx="7776863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47528" y="3175326"/>
            <a:ext cx="7776863" cy="1045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47528" y="4221088"/>
            <a:ext cx="7776863" cy="1045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847528" y="5552177"/>
            <a:ext cx="7776863" cy="1045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509587"/>
            <a:ext cx="8277225" cy="583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204864"/>
            <a:ext cx="835292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142414"/>
            <a:ext cx="835292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3929493"/>
            <a:ext cx="835292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4867043"/>
            <a:ext cx="835292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47528" y="5711995"/>
            <a:ext cx="835292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050" y="1484784"/>
            <a:ext cx="98679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996952"/>
            <a:ext cx="784887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992374"/>
            <a:ext cx="784887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815782"/>
            <a:ext cx="7848872" cy="13495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276872"/>
            <a:ext cx="750570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526264"/>
            <a:ext cx="7632848" cy="14869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2025-12-17T07:15:15Z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