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28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80975" y="2420888"/>
            <a:ext cx="11830050" cy="2040235"/>
            <a:chOff x="180975" y="2420888"/>
            <a:chExt cx="11830050" cy="2040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1425" y="2420888"/>
              <a:ext cx="4629150" cy="666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975" y="3861048"/>
              <a:ext cx="11830050" cy="6000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99456" y="116632"/>
            <a:ext cx="10280649" cy="6624736"/>
            <a:chOff x="423862" y="1030386"/>
            <a:chExt cx="11344275" cy="73101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862" y="1030386"/>
              <a:ext cx="11344275" cy="3638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3437" y="4559092"/>
              <a:ext cx="2905125" cy="37814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16832"/>
            <a:ext cx="113823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4824"/>
            <a:ext cx="82200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303866"/>
            <a:ext cx="2232248" cy="1493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18160" y="3303866"/>
            <a:ext cx="3845991" cy="14932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766601"/>
            <a:ext cx="878497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80772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3937" y="1836390"/>
            <a:ext cx="2828925" cy="3752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055440" y="2564904"/>
            <a:ext cx="4896544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77509" y="2564904"/>
            <a:ext cx="2976428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1424" y="3811166"/>
            <a:ext cx="681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11424" y="4563520"/>
            <a:ext cx="681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1424" y="5246426"/>
            <a:ext cx="68167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56792"/>
            <a:ext cx="7515225" cy="4600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708920"/>
            <a:ext cx="65864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438125"/>
            <a:ext cx="65864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155755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896535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87488" y="5614165"/>
            <a:ext cx="87129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060848"/>
            <a:ext cx="8286750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780928"/>
            <a:ext cx="9073008" cy="12104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4105887"/>
            <a:ext cx="84249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03512" y="4693002"/>
            <a:ext cx="8424936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719262"/>
            <a:ext cx="112204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0808"/>
            <a:ext cx="11239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12776"/>
            <a:ext cx="11210925" cy="4914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78079" y="3542916"/>
            <a:ext cx="4905953" cy="10382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799783"/>
            <a:ext cx="5328592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754340"/>
            <a:ext cx="9721080" cy="6546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43838"/>
            <a:ext cx="9970726" cy="6132587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2558358"/>
            <a:ext cx="3024336" cy="1446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2420888"/>
            <a:ext cx="3024336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82135" y="4365104"/>
            <a:ext cx="5338001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408627"/>
            <a:ext cx="8064896" cy="12491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144016"/>
            <a:ext cx="50387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3495675"/>
            <a:ext cx="11325225" cy="336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926351" y="3549866"/>
            <a:ext cx="1521577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823" y="1196752"/>
            <a:ext cx="10020697" cy="19392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14" y="3397368"/>
            <a:ext cx="6586494" cy="54673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>
          <a:xfrm>
            <a:off x="1141714" y="3356992"/>
            <a:ext cx="65864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3933056"/>
            <a:ext cx="408970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3534" y="2929522"/>
            <a:ext cx="10763250" cy="3552825"/>
            <a:chOff x="1199456" y="1412776"/>
            <a:chExt cx="10763250" cy="35528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412776"/>
              <a:ext cx="5029200" cy="771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184301"/>
              <a:ext cx="10763250" cy="27813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784" y="1380160"/>
            <a:ext cx="5586987" cy="486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0389" y="1369779"/>
            <a:ext cx="3306061" cy="4698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534" y="2060848"/>
            <a:ext cx="5381960" cy="8628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250386" y="1985604"/>
            <a:ext cx="6789830" cy="938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14316" y="3021726"/>
            <a:ext cx="658649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3878252"/>
            <a:ext cx="10869336" cy="1278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8188" y="5336663"/>
            <a:ext cx="10869336" cy="1278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2025-12-17T04:27:24Z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