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28862" y="2204864"/>
            <a:ext cx="7534275" cy="2341984"/>
            <a:chOff x="2328862" y="2204864"/>
            <a:chExt cx="7534275" cy="23419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33712" y="2204864"/>
              <a:ext cx="612457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8862" y="3861048"/>
              <a:ext cx="7534275" cy="685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62125"/>
            <a:ext cx="106299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626493"/>
            <a:ext cx="100488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62" y="3140968"/>
            <a:ext cx="4333875" cy="3152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12017" y="1579942"/>
            <a:ext cx="12961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1268760"/>
            <a:ext cx="46672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75697"/>
            <a:ext cx="70770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685" y="1268760"/>
            <a:ext cx="100488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685" y="3678585"/>
            <a:ext cx="5295900" cy="2981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10086" y="3678584"/>
            <a:ext cx="6426073" cy="6865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0086" y="4349916"/>
            <a:ext cx="6426073" cy="6865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10087" y="5157192"/>
            <a:ext cx="5489970" cy="15027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1268760"/>
            <a:ext cx="7272808" cy="5172794"/>
            <a:chOff x="1343472" y="1352550"/>
            <a:chExt cx="7272808" cy="51727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352550"/>
              <a:ext cx="5705475" cy="4152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3955" y="5906219"/>
              <a:ext cx="7172325" cy="619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03512" y="1916832"/>
            <a:ext cx="849694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0204" y="3278951"/>
            <a:ext cx="778017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0204" y="4042880"/>
            <a:ext cx="778017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0204" y="4795234"/>
            <a:ext cx="778017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0204" y="5721208"/>
            <a:ext cx="778017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844824"/>
            <a:ext cx="101155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573016"/>
            <a:ext cx="7200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72816"/>
            <a:ext cx="106489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340768"/>
            <a:ext cx="101631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4137" y="2551747"/>
            <a:ext cx="3171825" cy="3162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1988840"/>
            <a:ext cx="3505200" cy="1114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56" y="3053856"/>
            <a:ext cx="3533775" cy="1228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7457" y="4355081"/>
            <a:ext cx="3524250" cy="1066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8348" y="5427827"/>
            <a:ext cx="3619500" cy="11811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10056440" y="2255356"/>
            <a:ext cx="7200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84784"/>
            <a:ext cx="105632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1562" y="1412776"/>
            <a:ext cx="10048875" cy="5151437"/>
            <a:chOff x="1071562" y="1412776"/>
            <a:chExt cx="10048875" cy="51514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1562" y="1412776"/>
              <a:ext cx="10048875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9137" y="2924944"/>
              <a:ext cx="3133725" cy="2981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1562" y="6021288"/>
              <a:ext cx="9220200" cy="5429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912424" y="2255356"/>
            <a:ext cx="7200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38312"/>
            <a:ext cx="106489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484784"/>
            <a:ext cx="100679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5" y="3212976"/>
            <a:ext cx="5353050" cy="2886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31904" y="2296902"/>
            <a:ext cx="129614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