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514600"/>
            <a:ext cx="10772775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129917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224087"/>
            <a:ext cx="11401425" cy="2409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2409837"/>
            <a:ext cx="1080120" cy="1163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8534400" cy="588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212976"/>
            <a:ext cx="820891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67608" y="4092652"/>
            <a:ext cx="820891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67608" y="4914455"/>
            <a:ext cx="820891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67608" y="5852005"/>
            <a:ext cx="820891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098" y="981075"/>
            <a:ext cx="8515350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2564904"/>
            <a:ext cx="806489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79576" y="3409856"/>
            <a:ext cx="806489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79576" y="4324256"/>
            <a:ext cx="806489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79576" y="5180783"/>
            <a:ext cx="806489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210037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9737"/>
            <a:ext cx="11582400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402399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196752"/>
            <a:ext cx="10769164" cy="5544616"/>
            <a:chOff x="390525" y="980728"/>
            <a:chExt cx="11410950" cy="58750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980728"/>
              <a:ext cx="11410950" cy="5000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5036499"/>
              <a:ext cx="9429750" cy="1819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128448" y="522920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4209513"/>
            <a:ext cx="1296144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95512"/>
            <a:ext cx="11372850" cy="2466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3766414"/>
            <a:ext cx="252028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26524"/>
            <a:ext cx="8856984" cy="10302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9658" y="1590294"/>
            <a:ext cx="8812684" cy="507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57350"/>
            <a:ext cx="11649075" cy="3543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439816" y="3460601"/>
            <a:ext cx="1656184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12224" y="3460601"/>
            <a:ext cx="1656184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84784"/>
            <a:ext cx="10467975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2012" y="3429000"/>
            <a:ext cx="1085061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2012" y="4389699"/>
            <a:ext cx="10850612" cy="15706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0851" y="1484784"/>
            <a:ext cx="602932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409837"/>
            <a:ext cx="856895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3312663"/>
            <a:ext cx="856895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4138029"/>
            <a:ext cx="856895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5006130"/>
            <a:ext cx="856895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6105525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769877"/>
            <a:ext cx="8712968" cy="12351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267109"/>
            <a:ext cx="8712968" cy="12351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44824"/>
            <a:ext cx="1147762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3861048"/>
            <a:ext cx="324036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27648" y="4767796"/>
            <a:ext cx="1440160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72816"/>
            <a:ext cx="1096327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1916832"/>
            <a:ext cx="273630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11824" y="4857585"/>
            <a:ext cx="158417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558924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988840"/>
            <a:ext cx="100965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4828753"/>
            <a:ext cx="1440160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64338" y="4498069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340768"/>
            <a:ext cx="11372850" cy="5400600"/>
            <a:chOff x="409575" y="1340768"/>
            <a:chExt cx="1137285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340768"/>
              <a:ext cx="11372850" cy="3667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4922093"/>
              <a:ext cx="9191625" cy="18192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16480" y="4221088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2025-12-17T05:42:43Z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