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28950"/>
            <a:ext cx="11809312" cy="763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204864"/>
            <a:ext cx="100869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628800"/>
            <a:ext cx="100393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6324" y="2492896"/>
            <a:ext cx="5235699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2023" y="2492896"/>
            <a:ext cx="5235699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831899"/>
            <a:ext cx="6912768" cy="13334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371725"/>
            <a:ext cx="8782050" cy="2114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708920"/>
            <a:ext cx="273630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2016" y="3854813"/>
            <a:ext cx="928245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268760"/>
            <a:ext cx="107632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2" y="3907185"/>
            <a:ext cx="36099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19262"/>
            <a:ext cx="100393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1556792"/>
            <a:ext cx="8448675" cy="4189809"/>
            <a:chOff x="1703512" y="1052736"/>
            <a:chExt cx="8448675" cy="4189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1052736"/>
              <a:ext cx="6267450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4509120"/>
              <a:ext cx="8448675" cy="733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31504" y="4232486"/>
            <a:ext cx="9073008" cy="1514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157412"/>
            <a:ext cx="98964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762" y="3443468"/>
            <a:ext cx="10132814" cy="12571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556792"/>
            <a:ext cx="100869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11619"/>
            <a:ext cx="10801200" cy="2269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97152"/>
            <a:ext cx="979308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699978"/>
            <a:ext cx="979308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43062"/>
            <a:ext cx="106299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40768"/>
            <a:ext cx="99822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276872"/>
            <a:ext cx="1058517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177251"/>
            <a:ext cx="10585176" cy="22679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517232"/>
            <a:ext cx="10585176" cy="10718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343150"/>
            <a:ext cx="9610725" cy="217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895795"/>
            <a:ext cx="79208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12" y="2980312"/>
            <a:ext cx="3381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195512"/>
            <a:ext cx="100012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28800"/>
            <a:ext cx="7518977" cy="4287341"/>
            <a:chOff x="1127448" y="1556792"/>
            <a:chExt cx="7518977" cy="42873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556792"/>
              <a:ext cx="6496050" cy="3362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0725" y="5301208"/>
              <a:ext cx="7505700" cy="542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935760" y="3429000"/>
            <a:ext cx="3240360" cy="1418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40724" y="5302816"/>
            <a:ext cx="884370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938212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636912"/>
            <a:ext cx="950505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632335"/>
            <a:ext cx="950505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396265"/>
            <a:ext cx="950505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194918"/>
            <a:ext cx="950505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268760"/>
            <a:ext cx="10696575" cy="5390703"/>
            <a:chOff x="747712" y="1628800"/>
            <a:chExt cx="10696575" cy="5390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7712" y="1628800"/>
              <a:ext cx="10696575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6381328"/>
              <a:ext cx="81438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